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5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12653" y="505754"/>
            <a:ext cx="8730615" cy="1332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64651" y="2562871"/>
            <a:ext cx="10849610" cy="5068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2.jpg"/><Relationship Id="rId8" Type="http://schemas.openxmlformats.org/officeDocument/2006/relationships/image" Target="../media/image53.png"/><Relationship Id="rId9" Type="http://schemas.openxmlformats.org/officeDocument/2006/relationships/image" Target="../media/image5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4.jpg"/><Relationship Id="rId8" Type="http://schemas.openxmlformats.org/officeDocument/2006/relationships/image" Target="../media/image53.png"/><Relationship Id="rId9" Type="http://schemas.openxmlformats.org/officeDocument/2006/relationships/image" Target="../media/image5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hyperlink" Target="https://youtube.com/playlist?list=PLGjplNEQ1it8-0CmoljS5yeV-GlKSUEt0&amp;si=FVY4NvH61k6csq7N" TargetMode="External"/><Relationship Id="rId8" Type="http://schemas.openxmlformats.org/officeDocument/2006/relationships/hyperlink" Target="https://youtube.com/playlist?list=PL9n0l8rSshSnragNblKDBsT8Xu3otp3jA&amp;si=PlIJ-xe74HkM8_9b" TargetMode="External"/><Relationship Id="rId9" Type="http://schemas.openxmlformats.org/officeDocument/2006/relationships/hyperlink" Target="https://youtube.com/playlist?list=PLZoTAELRMXVPBTrWtJkn3wWQxZkmTXGwe&amp;si=BG3tM2NLMYJ2droS" TargetMode="External"/><Relationship Id="rId10" Type="http://schemas.openxmlformats.org/officeDocument/2006/relationships/hyperlink" Target="https://youtube.com/playlist?list=PLKnIA16_Rmvbr7zKYQuBfsVkjoLcJgxHH&amp;si=icgkAN7v3H5t0kss" TargetMode="External"/><Relationship Id="rId11" Type="http://schemas.openxmlformats.org/officeDocument/2006/relationships/hyperlink" Target="https://youtube.com/playlist?list=PLZoTAELRMXVPiyueAqA_eQnsycC_DSBns&amp;si=_Md42SoN0Hpdiobz" TargetMode="External"/><Relationship Id="rId12" Type="http://schemas.openxmlformats.org/officeDocument/2006/relationships/hyperlink" Target="https://youtube.com/playlist?list=PLKnIA16_RmvYuZauWaPlRTC54KxSNLtNn&amp;si=S_uODdSWj6KIqobt" TargetMode="External"/><Relationship Id="rId13" Type="http://schemas.openxmlformats.org/officeDocument/2006/relationships/hyperlink" Target="https://youtube.com/playlist?list=PLA1lVIthbM1D5I6r5uY2K89X1KD2w5LNh&amp;si=8EujZFA5D8Axz_M4" TargetMode="External"/><Relationship Id="rId14" Type="http://schemas.openxmlformats.org/officeDocument/2006/relationships/hyperlink" Target="https://youtube.com/playlist?list=PLZoTAELRMXVMBr14UQ30AFlnlQ7eL5wjl&amp;si=tKTJIUQ72rL3Olnr" TargetMode="External"/><Relationship Id="rId15" Type="http://schemas.openxmlformats.org/officeDocument/2006/relationships/hyperlink" Target="https://youtube.com/playlist?list=PLZoTAELRMXVNNrHSKv36Lr3_156yCo6Nn&amp;si=WWMJyIHNLsQ8OW-s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7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jp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6806" y="0"/>
              <a:ext cx="6531189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075314"/>
              <a:ext cx="18121262" cy="421168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013" y="0"/>
              <a:ext cx="16892985" cy="415410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3455" y="7845856"/>
              <a:ext cx="2181224" cy="218120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42503" y="788636"/>
            <a:ext cx="10821035" cy="4274820"/>
          </a:xfrm>
          <a:prstGeom prst="rect"/>
        </p:spPr>
        <p:txBody>
          <a:bodyPr wrap="square" lIns="0" tIns="508000" rIns="0" bIns="0" rtlCol="0" vert="horz">
            <a:spAutoFit/>
          </a:bodyPr>
          <a:lstStyle/>
          <a:p>
            <a:pPr marL="12700" marR="5080">
              <a:lnSpc>
                <a:spcPct val="79200"/>
              </a:lnSpc>
              <a:spcBef>
                <a:spcPts val="4000"/>
              </a:spcBef>
            </a:pPr>
            <a:r>
              <a:rPr dirty="0" sz="15550" spc="-790"/>
              <a:t>MACHINE </a:t>
            </a:r>
            <a:r>
              <a:rPr dirty="0" sz="15550" spc="-969"/>
              <a:t>LEARNING</a:t>
            </a:r>
            <a:endParaRPr sz="15550"/>
          </a:p>
        </p:txBody>
      </p:sp>
      <p:sp>
        <p:nvSpPr>
          <p:cNvPr id="9" name="object 9" descr=""/>
          <p:cNvSpPr txBox="1"/>
          <p:nvPr/>
        </p:nvSpPr>
        <p:spPr>
          <a:xfrm>
            <a:off x="3767246" y="5054898"/>
            <a:ext cx="10515600" cy="19284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450" spc="-45" b="1">
                <a:solidFill>
                  <a:srgbClr val="36E9FC"/>
                </a:solidFill>
                <a:latin typeface="Verdana"/>
                <a:cs typeface="Verdana"/>
              </a:rPr>
              <a:t>WORKSHOP</a:t>
            </a:r>
            <a:endParaRPr sz="124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35715" y="6995651"/>
            <a:ext cx="8053705" cy="19348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966720">
              <a:lnSpc>
                <a:spcPct val="100000"/>
              </a:lnSpc>
              <a:spcBef>
                <a:spcPts val="130"/>
              </a:spcBef>
            </a:pPr>
            <a:r>
              <a:rPr dirty="0" sz="3650" i="1">
                <a:solidFill>
                  <a:srgbClr val="FFFFFF"/>
                </a:solidFill>
                <a:latin typeface="Trebuchet MS"/>
                <a:cs typeface="Trebuchet MS"/>
              </a:rPr>
              <a:t>Transforming</a:t>
            </a:r>
            <a:r>
              <a:rPr dirty="0" sz="3650" spc="-1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25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50" spc="-1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10" i="1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endParaRPr sz="3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00"/>
              </a:spcBef>
            </a:pPr>
            <a:endParaRPr sz="3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650" spc="-80" b="1">
                <a:solidFill>
                  <a:srgbClr val="FFFFFF"/>
                </a:solidFill>
                <a:latin typeface="Verdana"/>
                <a:cs typeface="Verdana"/>
              </a:rPr>
              <a:t>PRESENTED</a:t>
            </a:r>
            <a:r>
              <a:rPr dirty="0" sz="3650" spc="-2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b="1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650" spc="-24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385" b="1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3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944" y="4912236"/>
            <a:ext cx="13220055" cy="537476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3175" y="0"/>
            <a:ext cx="8544824" cy="420547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04460" y="8373694"/>
            <a:ext cx="1774968" cy="17653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72813"/>
            <a:ext cx="1592940" cy="17653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25353" y="5165536"/>
            <a:ext cx="13992239" cy="364809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355"/>
              <a:t>Branches</a:t>
            </a:r>
            <a:r>
              <a:rPr dirty="0" spc="-560"/>
              <a:t> </a:t>
            </a:r>
            <a:r>
              <a:rPr dirty="0" spc="-415"/>
              <a:t>of</a:t>
            </a:r>
            <a:r>
              <a:rPr dirty="0" spc="-555"/>
              <a:t> </a:t>
            </a:r>
            <a:r>
              <a:rPr dirty="0" spc="-25"/>
              <a:t>ML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26688" y="3485569"/>
            <a:ext cx="142875" cy="1428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50488" y="4123744"/>
            <a:ext cx="133350" cy="13335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209584" y="2419061"/>
            <a:ext cx="11797030" cy="1992630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dirty="0" sz="3300" spc="-280" b="1">
                <a:solidFill>
                  <a:srgbClr val="FFFFFF"/>
                </a:solidFill>
                <a:latin typeface="Trebuchet MS"/>
                <a:cs typeface="Trebuchet MS"/>
              </a:rPr>
              <a:t>2.</a:t>
            </a:r>
            <a:r>
              <a:rPr dirty="0" sz="330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90" b="1">
                <a:solidFill>
                  <a:srgbClr val="FFFFFF"/>
                </a:solidFill>
                <a:latin typeface="Trebuchet MS"/>
                <a:cs typeface="Trebuchet MS"/>
              </a:rPr>
              <a:t>Unsupervised</a:t>
            </a:r>
            <a:r>
              <a:rPr dirty="0" sz="330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55" b="1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3300">
              <a:latin typeface="Trebuchet MS"/>
              <a:cs typeface="Trebuchet MS"/>
            </a:endParaRPr>
          </a:p>
          <a:p>
            <a:pPr marL="1042669">
              <a:lnSpc>
                <a:spcPct val="100000"/>
              </a:lnSpc>
              <a:spcBef>
                <a:spcPts val="1290"/>
              </a:spcBef>
            </a:pP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Examples:</a:t>
            </a:r>
            <a:r>
              <a:rPr dirty="0" sz="330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dirty="0" sz="330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35" i="1">
                <a:solidFill>
                  <a:srgbClr val="FFFFFF"/>
                </a:solidFill>
                <a:latin typeface="Trebuchet MS"/>
                <a:cs typeface="Trebuchet MS"/>
              </a:rPr>
              <a:t>segmentation,</a:t>
            </a:r>
            <a:r>
              <a:rPr dirty="0" sz="330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65" i="1">
                <a:solidFill>
                  <a:srgbClr val="FFFFFF"/>
                </a:solidFill>
                <a:latin typeface="Trebuchet MS"/>
                <a:cs typeface="Trebuchet MS"/>
              </a:rPr>
              <a:t>Anomaly</a:t>
            </a:r>
            <a:r>
              <a:rPr dirty="0" sz="330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 i="1">
                <a:solidFill>
                  <a:srgbClr val="FFFFFF"/>
                </a:solidFill>
                <a:latin typeface="Trebuchet MS"/>
                <a:cs typeface="Trebuchet MS"/>
              </a:rPr>
              <a:t>detection.</a:t>
            </a:r>
            <a:endParaRPr sz="3300">
              <a:latin typeface="Trebuchet MS"/>
              <a:cs typeface="Trebuchet MS"/>
            </a:endParaRPr>
          </a:p>
          <a:p>
            <a:pPr marL="956310">
              <a:lnSpc>
                <a:spcPct val="100000"/>
              </a:lnSpc>
              <a:spcBef>
                <a:spcPts val="1265"/>
              </a:spcBef>
            </a:pPr>
            <a:r>
              <a:rPr dirty="0" sz="3100" spc="-70" i="1">
                <a:solidFill>
                  <a:srgbClr val="FFFFFF"/>
                </a:solidFill>
                <a:latin typeface="Trebuchet MS"/>
                <a:cs typeface="Trebuchet MS"/>
              </a:rPr>
              <a:t>Algorithms:</a:t>
            </a:r>
            <a:r>
              <a:rPr dirty="0" sz="3100" spc="-1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20" i="1">
                <a:solidFill>
                  <a:srgbClr val="FFFFFF"/>
                </a:solidFill>
                <a:latin typeface="Trebuchet MS"/>
                <a:cs typeface="Trebuchet MS"/>
              </a:rPr>
              <a:t>K-</a:t>
            </a:r>
            <a:r>
              <a:rPr dirty="0" sz="3100" spc="140" i="1">
                <a:solidFill>
                  <a:srgbClr val="FFFFFF"/>
                </a:solidFill>
                <a:latin typeface="Trebuchet MS"/>
                <a:cs typeface="Trebuchet MS"/>
              </a:rPr>
              <a:t>Means</a:t>
            </a:r>
            <a:r>
              <a:rPr dirty="0" sz="3100" spc="-1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-70" i="1">
                <a:solidFill>
                  <a:srgbClr val="FFFFFF"/>
                </a:solidFill>
                <a:latin typeface="Trebuchet MS"/>
                <a:cs typeface="Trebuchet MS"/>
              </a:rPr>
              <a:t>Clustering,</a:t>
            </a:r>
            <a:r>
              <a:rPr dirty="0" sz="3100" spc="-1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-10" i="1">
                <a:solidFill>
                  <a:srgbClr val="FFFFFF"/>
                </a:solidFill>
                <a:latin typeface="Trebuchet MS"/>
                <a:cs typeface="Trebuchet MS"/>
              </a:rPr>
              <a:t>Hierarchical</a:t>
            </a:r>
            <a:r>
              <a:rPr dirty="0" sz="3100" spc="-1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-70" i="1">
                <a:solidFill>
                  <a:srgbClr val="FFFFFF"/>
                </a:solidFill>
                <a:latin typeface="Trebuchet MS"/>
                <a:cs typeface="Trebuchet MS"/>
              </a:rPr>
              <a:t>Clustering,</a:t>
            </a:r>
            <a:r>
              <a:rPr dirty="0" sz="3100" spc="-1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-20" i="1">
                <a:solidFill>
                  <a:srgbClr val="FFFFFF"/>
                </a:solidFill>
                <a:latin typeface="Trebuchet MS"/>
                <a:cs typeface="Trebuchet MS"/>
              </a:rPr>
              <a:t>PCA.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944" y="4912236"/>
            <a:ext cx="13220055" cy="537476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3175" y="0"/>
            <a:ext cx="8544824" cy="420547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04460" y="8373694"/>
            <a:ext cx="1774968" cy="17653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72813"/>
            <a:ext cx="1592940" cy="17653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73839" y="4966868"/>
            <a:ext cx="8772539" cy="49339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355"/>
              <a:t>Branches</a:t>
            </a:r>
            <a:r>
              <a:rPr dirty="0" spc="-560"/>
              <a:t> </a:t>
            </a:r>
            <a:r>
              <a:rPr dirty="0" spc="-415"/>
              <a:t>of</a:t>
            </a:r>
            <a:r>
              <a:rPr dirty="0" spc="-555"/>
              <a:t> </a:t>
            </a:r>
            <a:r>
              <a:rPr dirty="0" spc="-25"/>
              <a:t>ML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18560" y="3576680"/>
            <a:ext cx="142875" cy="1428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18560" y="4243430"/>
            <a:ext cx="142875" cy="14287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000105" y="2510172"/>
            <a:ext cx="14025880" cy="2025650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dirty="0" sz="3300" spc="-290" b="1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r>
              <a:rPr dirty="0" sz="330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50" b="1">
                <a:solidFill>
                  <a:srgbClr val="FFFFFF"/>
                </a:solidFill>
                <a:latin typeface="Trebuchet MS"/>
                <a:cs typeface="Trebuchet MS"/>
              </a:rPr>
              <a:t>Reinforcement</a:t>
            </a:r>
            <a:r>
              <a:rPr dirty="0" sz="330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55" b="1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3300">
              <a:latin typeface="Trebuchet MS"/>
              <a:cs typeface="Trebuchet MS"/>
            </a:endParaRPr>
          </a:p>
          <a:p>
            <a:pPr marL="1144270" marR="5080">
              <a:lnSpc>
                <a:spcPct val="132600"/>
              </a:lnSpc>
            </a:pP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Examples:</a:t>
            </a:r>
            <a:r>
              <a:rPr dirty="0" sz="33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65" i="1">
                <a:solidFill>
                  <a:srgbClr val="FFFFFF"/>
                </a:solidFill>
                <a:latin typeface="Trebuchet MS"/>
                <a:cs typeface="Trebuchet MS"/>
              </a:rPr>
              <a:t>AlphaGo</a:t>
            </a:r>
            <a:r>
              <a:rPr dirty="0" sz="33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10" i="1">
                <a:solidFill>
                  <a:srgbClr val="FFFFFF"/>
                </a:solidFill>
                <a:latin typeface="Trebuchet MS"/>
                <a:cs typeface="Trebuchet MS"/>
              </a:rPr>
              <a:t>(AI</a:t>
            </a:r>
            <a:r>
              <a:rPr dirty="0" sz="33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40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3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75" i="1">
                <a:solidFill>
                  <a:srgbClr val="FFFFFF"/>
                </a:solidFill>
                <a:latin typeface="Trebuchet MS"/>
                <a:cs typeface="Trebuchet MS"/>
              </a:rPr>
              <a:t>board</a:t>
            </a:r>
            <a:r>
              <a:rPr dirty="0" sz="33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games),</a:t>
            </a:r>
            <a:r>
              <a:rPr dirty="0" sz="33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5" i="1">
                <a:solidFill>
                  <a:srgbClr val="FFFFFF"/>
                </a:solidFill>
                <a:latin typeface="Trebuchet MS"/>
                <a:cs typeface="Trebuchet MS"/>
              </a:rPr>
              <a:t>Robotics,</a:t>
            </a:r>
            <a:r>
              <a:rPr dirty="0" sz="33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Self-</a:t>
            </a:r>
            <a:r>
              <a:rPr dirty="0" sz="3300" spc="-60" i="1">
                <a:solidFill>
                  <a:srgbClr val="FFFFFF"/>
                </a:solidFill>
                <a:latin typeface="Trebuchet MS"/>
                <a:cs typeface="Trebuchet MS"/>
              </a:rPr>
              <a:t>driving</a:t>
            </a:r>
            <a:r>
              <a:rPr dirty="0" sz="33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 i="1">
                <a:solidFill>
                  <a:srgbClr val="FFFFFF"/>
                </a:solidFill>
                <a:latin typeface="Trebuchet MS"/>
                <a:cs typeface="Trebuchet MS"/>
              </a:rPr>
              <a:t>cars.</a:t>
            </a:r>
            <a:r>
              <a:rPr dirty="0" sz="330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80" i="1">
                <a:solidFill>
                  <a:srgbClr val="FFFFFF"/>
                </a:solidFill>
                <a:latin typeface="Trebuchet MS"/>
                <a:cs typeface="Trebuchet MS"/>
              </a:rPr>
              <a:t>Algorithms:</a:t>
            </a:r>
            <a:r>
              <a:rPr dirty="0" sz="33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35" i="1">
                <a:solidFill>
                  <a:srgbClr val="FFFFFF"/>
                </a:solidFill>
                <a:latin typeface="Trebuchet MS"/>
                <a:cs typeface="Trebuchet MS"/>
              </a:rPr>
              <a:t>Q-</a:t>
            </a:r>
            <a:r>
              <a:rPr dirty="0" sz="3300" spc="-35" i="1">
                <a:solidFill>
                  <a:srgbClr val="FFFFFF"/>
                </a:solidFill>
                <a:latin typeface="Trebuchet MS"/>
                <a:cs typeface="Trebuchet MS"/>
              </a:rPr>
              <a:t>Learning,</a:t>
            </a:r>
            <a:r>
              <a:rPr dirty="0" sz="33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90" i="1">
                <a:solidFill>
                  <a:srgbClr val="FFFFFF"/>
                </a:solidFill>
                <a:latin typeface="Trebuchet MS"/>
                <a:cs typeface="Trebuchet MS"/>
              </a:rPr>
              <a:t>Deep</a:t>
            </a:r>
            <a:r>
              <a:rPr dirty="0" sz="33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55" i="1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33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30" i="1">
                <a:solidFill>
                  <a:srgbClr val="FFFFFF"/>
                </a:solidFill>
                <a:latin typeface="Trebuchet MS"/>
                <a:cs typeface="Trebuchet MS"/>
              </a:rPr>
              <a:t>Networks,</a:t>
            </a:r>
            <a:r>
              <a:rPr dirty="0" sz="33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Policy</a:t>
            </a:r>
            <a:r>
              <a:rPr dirty="0" sz="33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55" i="1">
                <a:solidFill>
                  <a:srgbClr val="FFFFFF"/>
                </a:solidFill>
                <a:latin typeface="Trebuchet MS"/>
                <a:cs typeface="Trebuchet MS"/>
              </a:rPr>
              <a:t>Gradient</a:t>
            </a:r>
            <a:r>
              <a:rPr dirty="0" sz="33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 i="1">
                <a:solidFill>
                  <a:srgbClr val="FFFFFF"/>
                </a:solidFill>
                <a:latin typeface="Trebuchet MS"/>
                <a:cs typeface="Trebuchet MS"/>
              </a:rPr>
              <a:t>Methods.</a:t>
            </a:r>
            <a:endParaRPr sz="3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396740"/>
            <a:ext cx="18287999" cy="189025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14982825" cy="10287000"/>
            <a:chOff x="0" y="0"/>
            <a:chExt cx="14982825" cy="102870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4982368" cy="209421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7399"/>
              <a:ext cx="3959260" cy="822959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3439550" y="4262207"/>
            <a:ext cx="10243820" cy="2360930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12700" marR="5080" indent="2990215">
              <a:lnSpc>
                <a:spcPct val="78900"/>
              </a:lnSpc>
              <a:spcBef>
                <a:spcPts val="2285"/>
              </a:spcBef>
            </a:pPr>
            <a:r>
              <a:rPr dirty="0" sz="8550" spc="-10" b="1">
                <a:solidFill>
                  <a:srgbClr val="36E9FC"/>
                </a:solidFill>
                <a:latin typeface="Verdana"/>
                <a:cs typeface="Verdana"/>
              </a:rPr>
              <a:t>MODEL </a:t>
            </a:r>
            <a:r>
              <a:rPr dirty="0" sz="8550" spc="-465" b="1">
                <a:solidFill>
                  <a:srgbClr val="36E9FC"/>
                </a:solidFill>
                <a:latin typeface="Verdana"/>
                <a:cs typeface="Verdana"/>
              </a:rPr>
              <a:t>DEMONSTRATION</a:t>
            </a:r>
            <a:endParaRPr sz="855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54474" y="2209799"/>
            <a:ext cx="5233526" cy="80771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396740"/>
            <a:ext cx="18287999" cy="189025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4982368" cy="209421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7399"/>
              <a:ext cx="3959260" cy="82295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54474" y="2209799"/>
              <a:ext cx="5233526" cy="807719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89620" y="3289604"/>
              <a:ext cx="14600555" cy="3689350"/>
            </a:xfrm>
            <a:custGeom>
              <a:avLst/>
              <a:gdLst/>
              <a:ahLst/>
              <a:cxnLst/>
              <a:rect l="l" t="t" r="r" b="b"/>
              <a:pathLst>
                <a:path w="14600555" h="3689350">
                  <a:moveTo>
                    <a:pt x="752348" y="1788007"/>
                  </a:moveTo>
                  <a:lnTo>
                    <a:pt x="751179" y="1741766"/>
                  </a:lnTo>
                  <a:lnTo>
                    <a:pt x="744461" y="1696770"/>
                  </a:lnTo>
                  <a:lnTo>
                    <a:pt x="732497" y="1653400"/>
                  </a:lnTo>
                  <a:lnTo>
                    <a:pt x="715568" y="1612061"/>
                  </a:lnTo>
                  <a:lnTo>
                    <a:pt x="693966" y="1573174"/>
                  </a:lnTo>
                  <a:lnTo>
                    <a:pt x="667981" y="1537131"/>
                  </a:lnTo>
                  <a:lnTo>
                    <a:pt x="637908" y="1504353"/>
                  </a:lnTo>
                  <a:lnTo>
                    <a:pt x="604050" y="1475219"/>
                  </a:lnTo>
                  <a:lnTo>
                    <a:pt x="566674" y="1450149"/>
                  </a:lnTo>
                  <a:lnTo>
                    <a:pt x="526097" y="1429550"/>
                  </a:lnTo>
                  <a:lnTo>
                    <a:pt x="482600" y="1413814"/>
                  </a:lnTo>
                  <a:lnTo>
                    <a:pt x="436460" y="1403362"/>
                  </a:lnTo>
                  <a:lnTo>
                    <a:pt x="389394" y="1398701"/>
                  </a:lnTo>
                  <a:lnTo>
                    <a:pt x="343154" y="1399870"/>
                  </a:lnTo>
                  <a:lnTo>
                    <a:pt x="298132" y="1406588"/>
                  </a:lnTo>
                  <a:lnTo>
                    <a:pt x="254749" y="1418551"/>
                  </a:lnTo>
                  <a:lnTo>
                    <a:pt x="213410" y="1435481"/>
                  </a:lnTo>
                  <a:lnTo>
                    <a:pt x="174523" y="1457071"/>
                  </a:lnTo>
                  <a:lnTo>
                    <a:pt x="138468" y="1483055"/>
                  </a:lnTo>
                  <a:lnTo>
                    <a:pt x="105676" y="1513116"/>
                  </a:lnTo>
                  <a:lnTo>
                    <a:pt x="76542" y="1546974"/>
                  </a:lnTo>
                  <a:lnTo>
                    <a:pt x="51473" y="1584337"/>
                  </a:lnTo>
                  <a:lnTo>
                    <a:pt x="30861" y="1624901"/>
                  </a:lnTo>
                  <a:lnTo>
                    <a:pt x="15125" y="1668399"/>
                  </a:lnTo>
                  <a:lnTo>
                    <a:pt x="4673" y="1714512"/>
                  </a:lnTo>
                  <a:lnTo>
                    <a:pt x="0" y="1761578"/>
                  </a:lnTo>
                  <a:lnTo>
                    <a:pt x="1181" y="1807819"/>
                  </a:lnTo>
                  <a:lnTo>
                    <a:pt x="7886" y="1852815"/>
                  </a:lnTo>
                  <a:lnTo>
                    <a:pt x="19862" y="1896186"/>
                  </a:lnTo>
                  <a:lnTo>
                    <a:pt x="36791" y="1937524"/>
                  </a:lnTo>
                  <a:lnTo>
                    <a:pt x="58394" y="1976412"/>
                  </a:lnTo>
                  <a:lnTo>
                    <a:pt x="84378" y="2012454"/>
                  </a:lnTo>
                  <a:lnTo>
                    <a:pt x="114439" y="2045246"/>
                  </a:lnTo>
                  <a:lnTo>
                    <a:pt x="148310" y="2074367"/>
                  </a:lnTo>
                  <a:lnTo>
                    <a:pt x="185674" y="2099437"/>
                  </a:lnTo>
                  <a:lnTo>
                    <a:pt x="226263" y="2120049"/>
                  </a:lnTo>
                  <a:lnTo>
                    <a:pt x="269760" y="2135771"/>
                  </a:lnTo>
                  <a:lnTo>
                    <a:pt x="315887" y="2146223"/>
                  </a:lnTo>
                  <a:lnTo>
                    <a:pt x="362966" y="2150897"/>
                  </a:lnTo>
                  <a:lnTo>
                    <a:pt x="409206" y="2149729"/>
                  </a:lnTo>
                  <a:lnTo>
                    <a:pt x="454215" y="2143010"/>
                  </a:lnTo>
                  <a:lnTo>
                    <a:pt x="497598" y="2131047"/>
                  </a:lnTo>
                  <a:lnTo>
                    <a:pt x="538937" y="2114118"/>
                  </a:lnTo>
                  <a:lnTo>
                    <a:pt x="577837" y="2092515"/>
                  </a:lnTo>
                  <a:lnTo>
                    <a:pt x="613879" y="2066544"/>
                  </a:lnTo>
                  <a:lnTo>
                    <a:pt x="646684" y="2036483"/>
                  </a:lnTo>
                  <a:lnTo>
                    <a:pt x="675817" y="2002624"/>
                  </a:lnTo>
                  <a:lnTo>
                    <a:pt x="700887" y="1965261"/>
                  </a:lnTo>
                  <a:lnTo>
                    <a:pt x="721487" y="1924685"/>
                  </a:lnTo>
                  <a:lnTo>
                    <a:pt x="737222" y="1881187"/>
                  </a:lnTo>
                  <a:lnTo>
                    <a:pt x="747687" y="1835061"/>
                  </a:lnTo>
                  <a:lnTo>
                    <a:pt x="752348" y="1788007"/>
                  </a:lnTo>
                  <a:close/>
                </a:path>
                <a:path w="14600555" h="3689350">
                  <a:moveTo>
                    <a:pt x="1013002" y="1722158"/>
                  </a:moveTo>
                  <a:lnTo>
                    <a:pt x="890193" y="1722158"/>
                  </a:lnTo>
                  <a:lnTo>
                    <a:pt x="891374" y="1735289"/>
                  </a:lnTo>
                  <a:lnTo>
                    <a:pt x="892213" y="1748434"/>
                  </a:lnTo>
                  <a:lnTo>
                    <a:pt x="892695" y="1761604"/>
                  </a:lnTo>
                  <a:lnTo>
                    <a:pt x="892848" y="1774786"/>
                  </a:lnTo>
                  <a:lnTo>
                    <a:pt x="892670" y="1788185"/>
                  </a:lnTo>
                  <a:lnTo>
                    <a:pt x="892162" y="1801571"/>
                  </a:lnTo>
                  <a:lnTo>
                    <a:pt x="891298" y="1814931"/>
                  </a:lnTo>
                  <a:lnTo>
                    <a:pt x="890092" y="1828279"/>
                  </a:lnTo>
                  <a:lnTo>
                    <a:pt x="1013002" y="1828279"/>
                  </a:lnTo>
                  <a:lnTo>
                    <a:pt x="1013002" y="1722158"/>
                  </a:lnTo>
                  <a:close/>
                </a:path>
                <a:path w="14600555" h="3689350">
                  <a:moveTo>
                    <a:pt x="1437551" y="1722158"/>
                  </a:moveTo>
                  <a:lnTo>
                    <a:pt x="1225270" y="1722158"/>
                  </a:lnTo>
                  <a:lnTo>
                    <a:pt x="1225270" y="1828279"/>
                  </a:lnTo>
                  <a:lnTo>
                    <a:pt x="1437551" y="1828279"/>
                  </a:lnTo>
                  <a:lnTo>
                    <a:pt x="1437551" y="1722158"/>
                  </a:lnTo>
                  <a:close/>
                </a:path>
                <a:path w="14600555" h="3689350">
                  <a:moveTo>
                    <a:pt x="1876323" y="1789544"/>
                  </a:moveTo>
                  <a:lnTo>
                    <a:pt x="1834146" y="1770113"/>
                  </a:lnTo>
                  <a:lnTo>
                    <a:pt x="1790738" y="1753908"/>
                  </a:lnTo>
                  <a:lnTo>
                    <a:pt x="1746275" y="1740966"/>
                  </a:lnTo>
                  <a:lnTo>
                    <a:pt x="1700936" y="1731352"/>
                  </a:lnTo>
                  <a:lnTo>
                    <a:pt x="1654924" y="1725129"/>
                  </a:lnTo>
                  <a:lnTo>
                    <a:pt x="1644523" y="1830819"/>
                  </a:lnTo>
                  <a:lnTo>
                    <a:pt x="1692198" y="1837690"/>
                  </a:lnTo>
                  <a:lnTo>
                    <a:pt x="1738922" y="1848942"/>
                  </a:lnTo>
                  <a:lnTo>
                    <a:pt x="1784413" y="1864474"/>
                  </a:lnTo>
                  <a:lnTo>
                    <a:pt x="1828355" y="1884197"/>
                  </a:lnTo>
                  <a:lnTo>
                    <a:pt x="1876323" y="1789544"/>
                  </a:lnTo>
                  <a:close/>
                </a:path>
                <a:path w="14600555" h="3689350">
                  <a:moveTo>
                    <a:pt x="2179878" y="2125929"/>
                  </a:moveTo>
                  <a:lnTo>
                    <a:pt x="2161717" y="2083231"/>
                  </a:lnTo>
                  <a:lnTo>
                    <a:pt x="2140483" y="2042083"/>
                  </a:lnTo>
                  <a:lnTo>
                    <a:pt x="2116290" y="2002637"/>
                  </a:lnTo>
                  <a:lnTo>
                    <a:pt x="2089238" y="1965058"/>
                  </a:lnTo>
                  <a:lnTo>
                    <a:pt x="2059406" y="1929511"/>
                  </a:lnTo>
                  <a:lnTo>
                    <a:pt x="1980552" y="2000605"/>
                  </a:lnTo>
                  <a:lnTo>
                    <a:pt x="2011184" y="2037803"/>
                  </a:lnTo>
                  <a:lnTo>
                    <a:pt x="2038197" y="2077567"/>
                  </a:lnTo>
                  <a:lnTo>
                    <a:pt x="2061438" y="2119668"/>
                  </a:lnTo>
                  <a:lnTo>
                    <a:pt x="2080742" y="2163813"/>
                  </a:lnTo>
                  <a:lnTo>
                    <a:pt x="2179878" y="2125929"/>
                  </a:lnTo>
                  <a:close/>
                </a:path>
                <a:path w="14600555" h="3689350">
                  <a:moveTo>
                    <a:pt x="2221166" y="2776944"/>
                  </a:moveTo>
                  <a:lnTo>
                    <a:pt x="2115032" y="2776944"/>
                  </a:lnTo>
                  <a:lnTo>
                    <a:pt x="2115032" y="2989186"/>
                  </a:lnTo>
                  <a:lnTo>
                    <a:pt x="2221166" y="2989186"/>
                  </a:lnTo>
                  <a:lnTo>
                    <a:pt x="2221166" y="2776944"/>
                  </a:lnTo>
                  <a:close/>
                </a:path>
                <a:path w="14600555" h="3689350">
                  <a:moveTo>
                    <a:pt x="2221166" y="2352484"/>
                  </a:moveTo>
                  <a:lnTo>
                    <a:pt x="2115032" y="2352484"/>
                  </a:lnTo>
                  <a:lnTo>
                    <a:pt x="2115032" y="2564714"/>
                  </a:lnTo>
                  <a:lnTo>
                    <a:pt x="2221166" y="2564714"/>
                  </a:lnTo>
                  <a:lnTo>
                    <a:pt x="2221166" y="2352484"/>
                  </a:lnTo>
                  <a:close/>
                </a:path>
                <a:path w="14600555" h="3689350">
                  <a:moveTo>
                    <a:pt x="2316048" y="3361334"/>
                  </a:moveTo>
                  <a:lnTo>
                    <a:pt x="2290127" y="3320719"/>
                  </a:lnTo>
                  <a:lnTo>
                    <a:pt x="2268131" y="3277971"/>
                  </a:lnTo>
                  <a:lnTo>
                    <a:pt x="2250198" y="3233369"/>
                  </a:lnTo>
                  <a:lnTo>
                    <a:pt x="2236444" y="3187192"/>
                  </a:lnTo>
                  <a:lnTo>
                    <a:pt x="2133498" y="3212769"/>
                  </a:lnTo>
                  <a:lnTo>
                    <a:pt x="2146325" y="3257385"/>
                  </a:lnTo>
                  <a:lnTo>
                    <a:pt x="2162403" y="3300844"/>
                  </a:lnTo>
                  <a:lnTo>
                    <a:pt x="2181656" y="3342957"/>
                  </a:lnTo>
                  <a:lnTo>
                    <a:pt x="2203996" y="3383546"/>
                  </a:lnTo>
                  <a:lnTo>
                    <a:pt x="2229332" y="3422446"/>
                  </a:lnTo>
                  <a:lnTo>
                    <a:pt x="2316048" y="3361334"/>
                  </a:lnTo>
                  <a:close/>
                </a:path>
                <a:path w="14600555" h="3689350">
                  <a:moveTo>
                    <a:pt x="2629154" y="3570592"/>
                  </a:moveTo>
                  <a:lnTo>
                    <a:pt x="2582672" y="3557905"/>
                  </a:lnTo>
                  <a:lnTo>
                    <a:pt x="2537663" y="3541026"/>
                  </a:lnTo>
                  <a:lnTo>
                    <a:pt x="2494407" y="3520059"/>
                  </a:lnTo>
                  <a:lnTo>
                    <a:pt x="2453182" y="3495141"/>
                  </a:lnTo>
                  <a:lnTo>
                    <a:pt x="2394166" y="3583330"/>
                  </a:lnTo>
                  <a:lnTo>
                    <a:pt x="2433663" y="3607752"/>
                  </a:lnTo>
                  <a:lnTo>
                    <a:pt x="2474785" y="3629126"/>
                  </a:lnTo>
                  <a:lnTo>
                    <a:pt x="2517356" y="3647376"/>
                  </a:lnTo>
                  <a:lnTo>
                    <a:pt x="2561196" y="3662413"/>
                  </a:lnTo>
                  <a:lnTo>
                    <a:pt x="2606129" y="3674160"/>
                  </a:lnTo>
                  <a:lnTo>
                    <a:pt x="2629154" y="3570592"/>
                  </a:lnTo>
                  <a:close/>
                </a:path>
                <a:path w="14600555" h="3689350">
                  <a:moveTo>
                    <a:pt x="3041180" y="3583000"/>
                  </a:moveTo>
                  <a:lnTo>
                    <a:pt x="2828912" y="3583000"/>
                  </a:lnTo>
                  <a:lnTo>
                    <a:pt x="2828912" y="3689121"/>
                  </a:lnTo>
                  <a:lnTo>
                    <a:pt x="3041180" y="3689121"/>
                  </a:lnTo>
                  <a:lnTo>
                    <a:pt x="3041180" y="3583000"/>
                  </a:lnTo>
                  <a:close/>
                </a:path>
                <a:path w="14600555" h="3689350">
                  <a:moveTo>
                    <a:pt x="3446094" y="3583000"/>
                  </a:moveTo>
                  <a:lnTo>
                    <a:pt x="3253460" y="3583000"/>
                  </a:lnTo>
                  <a:lnTo>
                    <a:pt x="3253460" y="3689121"/>
                  </a:lnTo>
                  <a:lnTo>
                    <a:pt x="3446094" y="3689121"/>
                  </a:lnTo>
                  <a:lnTo>
                    <a:pt x="3444964" y="3675964"/>
                  </a:lnTo>
                  <a:lnTo>
                    <a:pt x="3444138" y="3662756"/>
                  </a:lnTo>
                  <a:lnTo>
                    <a:pt x="3443617" y="3649459"/>
                  </a:lnTo>
                  <a:lnTo>
                    <a:pt x="3443440" y="3636060"/>
                  </a:lnTo>
                  <a:lnTo>
                    <a:pt x="3443617" y="3622675"/>
                  </a:lnTo>
                  <a:lnTo>
                    <a:pt x="3444138" y="3609378"/>
                  </a:lnTo>
                  <a:lnTo>
                    <a:pt x="3444964" y="3596157"/>
                  </a:lnTo>
                  <a:lnTo>
                    <a:pt x="3446094" y="3583000"/>
                  </a:lnTo>
                  <a:close/>
                </a:path>
                <a:path w="14600555" h="3689350">
                  <a:moveTo>
                    <a:pt x="3890276" y="3583000"/>
                  </a:moveTo>
                  <a:lnTo>
                    <a:pt x="3678009" y="3583000"/>
                  </a:lnTo>
                  <a:lnTo>
                    <a:pt x="3678009" y="3689121"/>
                  </a:lnTo>
                  <a:lnTo>
                    <a:pt x="3890276" y="3689121"/>
                  </a:lnTo>
                  <a:lnTo>
                    <a:pt x="3890276" y="3583000"/>
                  </a:lnTo>
                  <a:close/>
                </a:path>
                <a:path w="14600555" h="3689350">
                  <a:moveTo>
                    <a:pt x="4314837" y="3583000"/>
                  </a:moveTo>
                  <a:lnTo>
                    <a:pt x="4102557" y="3583000"/>
                  </a:lnTo>
                  <a:lnTo>
                    <a:pt x="4102557" y="3689121"/>
                  </a:lnTo>
                  <a:lnTo>
                    <a:pt x="4314837" y="3689121"/>
                  </a:lnTo>
                  <a:lnTo>
                    <a:pt x="4314837" y="3583000"/>
                  </a:lnTo>
                  <a:close/>
                </a:path>
                <a:path w="14600555" h="3689350">
                  <a:moveTo>
                    <a:pt x="4739386" y="3583000"/>
                  </a:moveTo>
                  <a:lnTo>
                    <a:pt x="4527105" y="3583000"/>
                  </a:lnTo>
                  <a:lnTo>
                    <a:pt x="4527105" y="3689121"/>
                  </a:lnTo>
                  <a:lnTo>
                    <a:pt x="4739386" y="3689121"/>
                  </a:lnTo>
                  <a:lnTo>
                    <a:pt x="4739386" y="3583000"/>
                  </a:lnTo>
                  <a:close/>
                </a:path>
                <a:path w="14600555" h="3689350">
                  <a:moveTo>
                    <a:pt x="5163934" y="3583000"/>
                  </a:moveTo>
                  <a:lnTo>
                    <a:pt x="4951654" y="3583000"/>
                  </a:lnTo>
                  <a:lnTo>
                    <a:pt x="4951654" y="3689121"/>
                  </a:lnTo>
                  <a:lnTo>
                    <a:pt x="5163934" y="3689121"/>
                  </a:lnTo>
                  <a:lnTo>
                    <a:pt x="5163934" y="3583000"/>
                  </a:lnTo>
                  <a:close/>
                </a:path>
                <a:path w="14600555" h="3689350">
                  <a:moveTo>
                    <a:pt x="5588901" y="3534930"/>
                  </a:moveTo>
                  <a:lnTo>
                    <a:pt x="5519280" y="3454920"/>
                  </a:lnTo>
                  <a:lnTo>
                    <a:pt x="5481536" y="3484880"/>
                  </a:lnTo>
                  <a:lnTo>
                    <a:pt x="5441264" y="3511169"/>
                  </a:lnTo>
                  <a:lnTo>
                    <a:pt x="5398744" y="3533635"/>
                  </a:lnTo>
                  <a:lnTo>
                    <a:pt x="5354231" y="3552126"/>
                  </a:lnTo>
                  <a:lnTo>
                    <a:pt x="5390210" y="3651872"/>
                  </a:lnTo>
                  <a:lnTo>
                    <a:pt x="5433276" y="3634498"/>
                  </a:lnTo>
                  <a:lnTo>
                    <a:pt x="5474830" y="3614026"/>
                  </a:lnTo>
                  <a:lnTo>
                    <a:pt x="5514733" y="3590531"/>
                  </a:lnTo>
                  <a:lnTo>
                    <a:pt x="5552821" y="3564140"/>
                  </a:lnTo>
                  <a:lnTo>
                    <a:pt x="5588901" y="3534930"/>
                  </a:lnTo>
                  <a:close/>
                </a:path>
                <a:path w="14600555" h="3689350">
                  <a:moveTo>
                    <a:pt x="5800649" y="3134449"/>
                  </a:moveTo>
                  <a:lnTo>
                    <a:pt x="5695251" y="3122142"/>
                  </a:lnTo>
                  <a:lnTo>
                    <a:pt x="5687466" y="3169653"/>
                  </a:lnTo>
                  <a:lnTo>
                    <a:pt x="5675350" y="3216148"/>
                  </a:lnTo>
                  <a:lnTo>
                    <a:pt x="5658980" y="3261322"/>
                  </a:lnTo>
                  <a:lnTo>
                    <a:pt x="5638470" y="3304870"/>
                  </a:lnTo>
                  <a:lnTo>
                    <a:pt x="5732196" y="3354540"/>
                  </a:lnTo>
                  <a:lnTo>
                    <a:pt x="5752401" y="3312744"/>
                  </a:lnTo>
                  <a:lnTo>
                    <a:pt x="5769407" y="3269665"/>
                  </a:lnTo>
                  <a:lnTo>
                    <a:pt x="5783148" y="3225457"/>
                  </a:lnTo>
                  <a:lnTo>
                    <a:pt x="5793587" y="3180334"/>
                  </a:lnTo>
                  <a:lnTo>
                    <a:pt x="5800649" y="3134449"/>
                  </a:lnTo>
                  <a:close/>
                </a:path>
                <a:path w="14600555" h="3689350">
                  <a:moveTo>
                    <a:pt x="5804890" y="2703944"/>
                  </a:moveTo>
                  <a:lnTo>
                    <a:pt x="5698756" y="2703944"/>
                  </a:lnTo>
                  <a:lnTo>
                    <a:pt x="5698756" y="2916174"/>
                  </a:lnTo>
                  <a:lnTo>
                    <a:pt x="5804890" y="2916174"/>
                  </a:lnTo>
                  <a:lnTo>
                    <a:pt x="5804890" y="2703944"/>
                  </a:lnTo>
                  <a:close/>
                </a:path>
                <a:path w="14600555" h="3689350">
                  <a:moveTo>
                    <a:pt x="5804890" y="2279485"/>
                  </a:moveTo>
                  <a:lnTo>
                    <a:pt x="5698756" y="2279485"/>
                  </a:lnTo>
                  <a:lnTo>
                    <a:pt x="5698756" y="2491714"/>
                  </a:lnTo>
                  <a:lnTo>
                    <a:pt x="5804890" y="2491714"/>
                  </a:lnTo>
                  <a:lnTo>
                    <a:pt x="5804890" y="2279485"/>
                  </a:lnTo>
                  <a:close/>
                </a:path>
                <a:path w="14600555" h="3689350">
                  <a:moveTo>
                    <a:pt x="5804890" y="1855012"/>
                  </a:moveTo>
                  <a:lnTo>
                    <a:pt x="5698756" y="1855012"/>
                  </a:lnTo>
                  <a:lnTo>
                    <a:pt x="5698756" y="2067242"/>
                  </a:lnTo>
                  <a:lnTo>
                    <a:pt x="5804890" y="2067242"/>
                  </a:lnTo>
                  <a:lnTo>
                    <a:pt x="5804890" y="1855012"/>
                  </a:lnTo>
                  <a:close/>
                </a:path>
                <a:path w="14600555" h="3689350">
                  <a:moveTo>
                    <a:pt x="5804890" y="1430553"/>
                  </a:moveTo>
                  <a:lnTo>
                    <a:pt x="5698756" y="1430553"/>
                  </a:lnTo>
                  <a:lnTo>
                    <a:pt x="5698756" y="1642783"/>
                  </a:lnTo>
                  <a:lnTo>
                    <a:pt x="5804890" y="1642783"/>
                  </a:lnTo>
                  <a:lnTo>
                    <a:pt x="5804890" y="1430553"/>
                  </a:lnTo>
                  <a:close/>
                </a:path>
                <a:path w="14600555" h="3689350">
                  <a:moveTo>
                    <a:pt x="5804890" y="1006094"/>
                  </a:moveTo>
                  <a:lnTo>
                    <a:pt x="5698756" y="1006094"/>
                  </a:lnTo>
                  <a:lnTo>
                    <a:pt x="5698756" y="1218323"/>
                  </a:lnTo>
                  <a:lnTo>
                    <a:pt x="5804890" y="1218323"/>
                  </a:lnTo>
                  <a:lnTo>
                    <a:pt x="5804890" y="1006094"/>
                  </a:lnTo>
                  <a:close/>
                </a:path>
                <a:path w="14600555" h="3689350">
                  <a:moveTo>
                    <a:pt x="5806592" y="585978"/>
                  </a:moveTo>
                  <a:lnTo>
                    <a:pt x="5700776" y="577481"/>
                  </a:lnTo>
                  <a:lnTo>
                    <a:pt x="5698871" y="617562"/>
                  </a:lnTo>
                  <a:lnTo>
                    <a:pt x="5698756" y="793851"/>
                  </a:lnTo>
                  <a:lnTo>
                    <a:pt x="5804890" y="793851"/>
                  </a:lnTo>
                  <a:lnTo>
                    <a:pt x="5804992" y="617562"/>
                  </a:lnTo>
                  <a:lnTo>
                    <a:pt x="5805309" y="606996"/>
                  </a:lnTo>
                  <a:lnTo>
                    <a:pt x="5805830" y="596455"/>
                  </a:lnTo>
                  <a:lnTo>
                    <a:pt x="5806592" y="585978"/>
                  </a:lnTo>
                  <a:close/>
                </a:path>
                <a:path w="14600555" h="3689350">
                  <a:moveTo>
                    <a:pt x="5970257" y="246938"/>
                  </a:moveTo>
                  <a:lnTo>
                    <a:pt x="5897765" y="169468"/>
                  </a:lnTo>
                  <a:lnTo>
                    <a:pt x="5865063" y="202387"/>
                  </a:lnTo>
                  <a:lnTo>
                    <a:pt x="5834926" y="237540"/>
                  </a:lnTo>
                  <a:lnTo>
                    <a:pt x="5807468" y="274789"/>
                  </a:lnTo>
                  <a:lnTo>
                    <a:pt x="5782805" y="313982"/>
                  </a:lnTo>
                  <a:lnTo>
                    <a:pt x="5761063" y="354965"/>
                  </a:lnTo>
                  <a:lnTo>
                    <a:pt x="5856694" y="401231"/>
                  </a:lnTo>
                  <a:lnTo>
                    <a:pt x="5879617" y="358825"/>
                  </a:lnTo>
                  <a:lnTo>
                    <a:pt x="5906313" y="318808"/>
                  </a:lnTo>
                  <a:lnTo>
                    <a:pt x="5936589" y="281432"/>
                  </a:lnTo>
                  <a:lnTo>
                    <a:pt x="5970257" y="246938"/>
                  </a:lnTo>
                  <a:close/>
                </a:path>
                <a:path w="14600555" h="3689350">
                  <a:moveTo>
                    <a:pt x="6319444" y="106121"/>
                  </a:moveTo>
                  <a:lnTo>
                    <a:pt x="6317958" y="0"/>
                  </a:lnTo>
                  <a:lnTo>
                    <a:pt x="6271615" y="2349"/>
                  </a:lnTo>
                  <a:lnTo>
                    <a:pt x="6225654" y="8102"/>
                  </a:lnTo>
                  <a:lnTo>
                    <a:pt x="6180264" y="17221"/>
                  </a:lnTo>
                  <a:lnTo>
                    <a:pt x="6135662" y="29667"/>
                  </a:lnTo>
                  <a:lnTo>
                    <a:pt x="6091999" y="45427"/>
                  </a:lnTo>
                  <a:lnTo>
                    <a:pt x="6131687" y="143789"/>
                  </a:lnTo>
                  <a:lnTo>
                    <a:pt x="6177165" y="127863"/>
                  </a:lnTo>
                  <a:lnTo>
                    <a:pt x="6223825" y="116230"/>
                  </a:lnTo>
                  <a:lnTo>
                    <a:pt x="6271349" y="108966"/>
                  </a:lnTo>
                  <a:lnTo>
                    <a:pt x="6319444" y="106121"/>
                  </a:lnTo>
                  <a:close/>
                </a:path>
                <a:path w="14600555" h="3689350">
                  <a:moveTo>
                    <a:pt x="6743255" y="0"/>
                  </a:moveTo>
                  <a:lnTo>
                    <a:pt x="6530988" y="0"/>
                  </a:lnTo>
                  <a:lnTo>
                    <a:pt x="6530988" y="106121"/>
                  </a:lnTo>
                  <a:lnTo>
                    <a:pt x="6743255" y="106121"/>
                  </a:lnTo>
                  <a:lnTo>
                    <a:pt x="6743255" y="0"/>
                  </a:lnTo>
                  <a:close/>
                </a:path>
                <a:path w="14600555" h="3689350">
                  <a:moveTo>
                    <a:pt x="7029717" y="0"/>
                  </a:moveTo>
                  <a:lnTo>
                    <a:pt x="6955536" y="0"/>
                  </a:lnTo>
                  <a:lnTo>
                    <a:pt x="6955536" y="106121"/>
                  </a:lnTo>
                  <a:lnTo>
                    <a:pt x="7029717" y="106121"/>
                  </a:lnTo>
                  <a:lnTo>
                    <a:pt x="7028586" y="92964"/>
                  </a:lnTo>
                  <a:lnTo>
                    <a:pt x="7027761" y="79756"/>
                  </a:lnTo>
                  <a:lnTo>
                    <a:pt x="7027240" y="66459"/>
                  </a:lnTo>
                  <a:lnTo>
                    <a:pt x="7027062" y="53060"/>
                  </a:lnTo>
                  <a:lnTo>
                    <a:pt x="7027240" y="39649"/>
                  </a:lnTo>
                  <a:lnTo>
                    <a:pt x="7027761" y="26339"/>
                  </a:lnTo>
                  <a:lnTo>
                    <a:pt x="7028586" y="13119"/>
                  </a:lnTo>
                  <a:lnTo>
                    <a:pt x="7029717" y="0"/>
                  </a:lnTo>
                  <a:close/>
                </a:path>
                <a:path w="14600555" h="3689350">
                  <a:moveTo>
                    <a:pt x="7167804" y="36195"/>
                  </a:moveTo>
                  <a:lnTo>
                    <a:pt x="7167486" y="41821"/>
                  </a:lnTo>
                  <a:lnTo>
                    <a:pt x="7167486" y="64414"/>
                  </a:lnTo>
                  <a:lnTo>
                    <a:pt x="7167804" y="70040"/>
                  </a:lnTo>
                  <a:lnTo>
                    <a:pt x="7167804" y="36195"/>
                  </a:lnTo>
                  <a:close/>
                </a:path>
                <a:path w="14600555" h="3689350">
                  <a:moveTo>
                    <a:pt x="7592352" y="0"/>
                  </a:moveTo>
                  <a:lnTo>
                    <a:pt x="7380084" y="0"/>
                  </a:lnTo>
                  <a:lnTo>
                    <a:pt x="7380084" y="106121"/>
                  </a:lnTo>
                  <a:lnTo>
                    <a:pt x="7592352" y="106121"/>
                  </a:lnTo>
                  <a:lnTo>
                    <a:pt x="7592352" y="0"/>
                  </a:lnTo>
                  <a:close/>
                </a:path>
                <a:path w="14600555" h="3689350">
                  <a:moveTo>
                    <a:pt x="7920114" y="53060"/>
                  </a:moveTo>
                  <a:lnTo>
                    <a:pt x="7919186" y="26479"/>
                  </a:lnTo>
                  <a:lnTo>
                    <a:pt x="7916392" y="0"/>
                  </a:lnTo>
                  <a:lnTo>
                    <a:pt x="7804632" y="0"/>
                  </a:lnTo>
                  <a:lnTo>
                    <a:pt x="7804632" y="106121"/>
                  </a:lnTo>
                  <a:lnTo>
                    <a:pt x="7916392" y="106121"/>
                  </a:lnTo>
                  <a:lnTo>
                    <a:pt x="7919186" y="79641"/>
                  </a:lnTo>
                  <a:lnTo>
                    <a:pt x="7920114" y="53060"/>
                  </a:lnTo>
                  <a:close/>
                </a:path>
                <a:path w="14600555" h="3689350">
                  <a:moveTo>
                    <a:pt x="8441461" y="0"/>
                  </a:moveTo>
                  <a:lnTo>
                    <a:pt x="8229181" y="0"/>
                  </a:lnTo>
                  <a:lnTo>
                    <a:pt x="8229181" y="106121"/>
                  </a:lnTo>
                  <a:lnTo>
                    <a:pt x="8441461" y="106121"/>
                  </a:lnTo>
                  <a:lnTo>
                    <a:pt x="8441461" y="0"/>
                  </a:lnTo>
                  <a:close/>
                </a:path>
                <a:path w="14600555" h="3689350">
                  <a:moveTo>
                    <a:pt x="8875027" y="10401"/>
                  </a:moveTo>
                  <a:lnTo>
                    <a:pt x="8846591" y="5854"/>
                  </a:lnTo>
                  <a:lnTo>
                    <a:pt x="8818004" y="2616"/>
                  </a:lnTo>
                  <a:lnTo>
                    <a:pt x="8789289" y="660"/>
                  </a:lnTo>
                  <a:lnTo>
                    <a:pt x="8760511" y="0"/>
                  </a:lnTo>
                  <a:lnTo>
                    <a:pt x="8653729" y="0"/>
                  </a:lnTo>
                  <a:lnTo>
                    <a:pt x="8653729" y="106121"/>
                  </a:lnTo>
                  <a:lnTo>
                    <a:pt x="8760511" y="106121"/>
                  </a:lnTo>
                  <a:lnTo>
                    <a:pt x="8784463" y="106654"/>
                  </a:lnTo>
                  <a:lnTo>
                    <a:pt x="8808352" y="108267"/>
                  </a:lnTo>
                  <a:lnTo>
                    <a:pt x="8832151" y="110959"/>
                  </a:lnTo>
                  <a:lnTo>
                    <a:pt x="8855812" y="114719"/>
                  </a:lnTo>
                  <a:lnTo>
                    <a:pt x="8875027" y="10401"/>
                  </a:lnTo>
                  <a:close/>
                </a:path>
                <a:path w="14600555" h="3689350">
                  <a:moveTo>
                    <a:pt x="9260726" y="248107"/>
                  </a:moveTo>
                  <a:lnTo>
                    <a:pt x="9231338" y="212217"/>
                  </a:lnTo>
                  <a:lnTo>
                    <a:pt x="9199448" y="178663"/>
                  </a:lnTo>
                  <a:lnTo>
                    <a:pt x="9165196" y="147574"/>
                  </a:lnTo>
                  <a:lnTo>
                    <a:pt x="9128722" y="119075"/>
                  </a:lnTo>
                  <a:lnTo>
                    <a:pt x="9090165" y="93281"/>
                  </a:lnTo>
                  <a:lnTo>
                    <a:pt x="9034335" y="183591"/>
                  </a:lnTo>
                  <a:lnTo>
                    <a:pt x="9074188" y="210769"/>
                  </a:lnTo>
                  <a:lnTo>
                    <a:pt x="9111297" y="241439"/>
                  </a:lnTo>
                  <a:lnTo>
                    <a:pt x="9145422" y="275386"/>
                  </a:lnTo>
                  <a:lnTo>
                    <a:pt x="9176347" y="312407"/>
                  </a:lnTo>
                  <a:lnTo>
                    <a:pt x="9260726" y="248107"/>
                  </a:lnTo>
                  <a:close/>
                </a:path>
                <a:path w="14600555" h="3689350">
                  <a:moveTo>
                    <a:pt x="9388729" y="2588907"/>
                  </a:moveTo>
                  <a:lnTo>
                    <a:pt x="9282595" y="2588907"/>
                  </a:lnTo>
                  <a:lnTo>
                    <a:pt x="9282595" y="2801150"/>
                  </a:lnTo>
                  <a:lnTo>
                    <a:pt x="9388729" y="2801150"/>
                  </a:lnTo>
                  <a:lnTo>
                    <a:pt x="9388729" y="2588907"/>
                  </a:lnTo>
                  <a:close/>
                </a:path>
                <a:path w="14600555" h="3689350">
                  <a:moveTo>
                    <a:pt x="9388729" y="2164448"/>
                  </a:moveTo>
                  <a:lnTo>
                    <a:pt x="9282595" y="2164448"/>
                  </a:lnTo>
                  <a:lnTo>
                    <a:pt x="9282595" y="2376678"/>
                  </a:lnTo>
                  <a:lnTo>
                    <a:pt x="9388729" y="2376678"/>
                  </a:lnTo>
                  <a:lnTo>
                    <a:pt x="9388729" y="2164448"/>
                  </a:lnTo>
                  <a:close/>
                </a:path>
                <a:path w="14600555" h="3689350">
                  <a:moveTo>
                    <a:pt x="9388729" y="1739988"/>
                  </a:moveTo>
                  <a:lnTo>
                    <a:pt x="9282595" y="1739988"/>
                  </a:lnTo>
                  <a:lnTo>
                    <a:pt x="9282595" y="1952218"/>
                  </a:lnTo>
                  <a:lnTo>
                    <a:pt x="9388729" y="1952218"/>
                  </a:lnTo>
                  <a:lnTo>
                    <a:pt x="9388729" y="1739988"/>
                  </a:lnTo>
                  <a:close/>
                </a:path>
                <a:path w="14600555" h="3689350">
                  <a:moveTo>
                    <a:pt x="9388729" y="1315516"/>
                  </a:moveTo>
                  <a:lnTo>
                    <a:pt x="9282595" y="1315516"/>
                  </a:lnTo>
                  <a:lnTo>
                    <a:pt x="9282595" y="1527759"/>
                  </a:lnTo>
                  <a:lnTo>
                    <a:pt x="9388729" y="1527759"/>
                  </a:lnTo>
                  <a:lnTo>
                    <a:pt x="9388729" y="1315516"/>
                  </a:lnTo>
                  <a:close/>
                </a:path>
                <a:path w="14600555" h="3689350">
                  <a:moveTo>
                    <a:pt x="9388729" y="891057"/>
                  </a:moveTo>
                  <a:lnTo>
                    <a:pt x="9282595" y="891057"/>
                  </a:lnTo>
                  <a:lnTo>
                    <a:pt x="9282595" y="1103287"/>
                  </a:lnTo>
                  <a:lnTo>
                    <a:pt x="9388729" y="1103287"/>
                  </a:lnTo>
                  <a:lnTo>
                    <a:pt x="9388729" y="891057"/>
                  </a:lnTo>
                  <a:close/>
                </a:path>
                <a:path w="14600555" h="3689350">
                  <a:moveTo>
                    <a:pt x="9388729" y="628103"/>
                  </a:moveTo>
                  <a:lnTo>
                    <a:pt x="9387205" y="584034"/>
                  </a:lnTo>
                  <a:lnTo>
                    <a:pt x="9382608" y="540232"/>
                  </a:lnTo>
                  <a:lnTo>
                    <a:pt x="9374975" y="496862"/>
                  </a:lnTo>
                  <a:lnTo>
                    <a:pt x="9364320" y="454075"/>
                  </a:lnTo>
                  <a:lnTo>
                    <a:pt x="9262326" y="483463"/>
                  </a:lnTo>
                  <a:lnTo>
                    <a:pt x="9271165" y="519036"/>
                  </a:lnTo>
                  <a:lnTo>
                    <a:pt x="9277502" y="555078"/>
                  </a:lnTo>
                  <a:lnTo>
                    <a:pt x="9281325" y="591477"/>
                  </a:lnTo>
                  <a:lnTo>
                    <a:pt x="9282595" y="628103"/>
                  </a:lnTo>
                  <a:lnTo>
                    <a:pt x="9282595" y="678827"/>
                  </a:lnTo>
                  <a:lnTo>
                    <a:pt x="9388729" y="678827"/>
                  </a:lnTo>
                  <a:lnTo>
                    <a:pt x="9388729" y="628103"/>
                  </a:lnTo>
                  <a:close/>
                </a:path>
                <a:path w="14600555" h="3689350">
                  <a:moveTo>
                    <a:pt x="9409849" y="3208413"/>
                  </a:moveTo>
                  <a:lnTo>
                    <a:pt x="9400616" y="3172206"/>
                  </a:lnTo>
                  <a:lnTo>
                    <a:pt x="9394012" y="3135477"/>
                  </a:lnTo>
                  <a:lnTo>
                    <a:pt x="9390037" y="3098368"/>
                  </a:lnTo>
                  <a:lnTo>
                    <a:pt x="9388729" y="3061017"/>
                  </a:lnTo>
                  <a:lnTo>
                    <a:pt x="9388729" y="3013379"/>
                  </a:lnTo>
                  <a:lnTo>
                    <a:pt x="9282595" y="3013379"/>
                  </a:lnTo>
                  <a:lnTo>
                    <a:pt x="9282595" y="3061017"/>
                  </a:lnTo>
                  <a:lnTo>
                    <a:pt x="9284157" y="3105950"/>
                  </a:lnTo>
                  <a:lnTo>
                    <a:pt x="9288920" y="3150590"/>
                  </a:lnTo>
                  <a:lnTo>
                    <a:pt x="9296870" y="3194774"/>
                  </a:lnTo>
                  <a:lnTo>
                    <a:pt x="9307957" y="3238347"/>
                  </a:lnTo>
                  <a:lnTo>
                    <a:pt x="9409849" y="3208413"/>
                  </a:lnTo>
                  <a:close/>
                </a:path>
                <a:path w="14600555" h="3689350">
                  <a:moveTo>
                    <a:pt x="9639325" y="3507028"/>
                  </a:moveTo>
                  <a:lnTo>
                    <a:pt x="9599384" y="3480054"/>
                  </a:lnTo>
                  <a:lnTo>
                    <a:pt x="9562160" y="3449599"/>
                  </a:lnTo>
                  <a:lnTo>
                    <a:pt x="9527883" y="3415868"/>
                  </a:lnTo>
                  <a:lnTo>
                    <a:pt x="9496781" y="3379051"/>
                  </a:lnTo>
                  <a:lnTo>
                    <a:pt x="9412618" y="3443782"/>
                  </a:lnTo>
                  <a:lnTo>
                    <a:pt x="9442234" y="3479495"/>
                  </a:lnTo>
                  <a:lnTo>
                    <a:pt x="9474340" y="3512858"/>
                  </a:lnTo>
                  <a:lnTo>
                    <a:pt x="9508782" y="3543757"/>
                  </a:lnTo>
                  <a:lnTo>
                    <a:pt x="9545422" y="3572065"/>
                  </a:lnTo>
                  <a:lnTo>
                    <a:pt x="9584131" y="3597656"/>
                  </a:lnTo>
                  <a:lnTo>
                    <a:pt x="9639325" y="3507028"/>
                  </a:lnTo>
                  <a:close/>
                </a:path>
                <a:path w="14600555" h="3689350">
                  <a:moveTo>
                    <a:pt x="10020783" y="3583000"/>
                  </a:moveTo>
                  <a:lnTo>
                    <a:pt x="9910826" y="3583000"/>
                  </a:lnTo>
                  <a:lnTo>
                    <a:pt x="9887598" y="3582492"/>
                  </a:lnTo>
                  <a:lnTo>
                    <a:pt x="9864420" y="3580955"/>
                  </a:lnTo>
                  <a:lnTo>
                    <a:pt x="9841332" y="3578402"/>
                  </a:lnTo>
                  <a:lnTo>
                    <a:pt x="9818383" y="3574834"/>
                  </a:lnTo>
                  <a:lnTo>
                    <a:pt x="9799701" y="3679355"/>
                  </a:lnTo>
                  <a:lnTo>
                    <a:pt x="9827298" y="3683635"/>
                  </a:lnTo>
                  <a:lnTo>
                    <a:pt x="9855048" y="3686683"/>
                  </a:lnTo>
                  <a:lnTo>
                    <a:pt x="9882899" y="3688511"/>
                  </a:lnTo>
                  <a:lnTo>
                    <a:pt x="9910826" y="3689121"/>
                  </a:lnTo>
                  <a:lnTo>
                    <a:pt x="10020783" y="3689121"/>
                  </a:lnTo>
                  <a:lnTo>
                    <a:pt x="10020783" y="3583000"/>
                  </a:lnTo>
                  <a:close/>
                </a:path>
                <a:path w="14600555" h="3689350">
                  <a:moveTo>
                    <a:pt x="10445331" y="3583000"/>
                  </a:moveTo>
                  <a:lnTo>
                    <a:pt x="10233050" y="3583000"/>
                  </a:lnTo>
                  <a:lnTo>
                    <a:pt x="10233050" y="3689121"/>
                  </a:lnTo>
                  <a:lnTo>
                    <a:pt x="10445331" y="3689121"/>
                  </a:lnTo>
                  <a:lnTo>
                    <a:pt x="10445331" y="3583000"/>
                  </a:lnTo>
                  <a:close/>
                </a:path>
                <a:path w="14600555" h="3689350">
                  <a:moveTo>
                    <a:pt x="10869879" y="3583000"/>
                  </a:moveTo>
                  <a:lnTo>
                    <a:pt x="10754932" y="3583000"/>
                  </a:lnTo>
                  <a:lnTo>
                    <a:pt x="10752125" y="3609479"/>
                  </a:lnTo>
                  <a:lnTo>
                    <a:pt x="10751198" y="3636060"/>
                  </a:lnTo>
                  <a:lnTo>
                    <a:pt x="10752125" y="3662642"/>
                  </a:lnTo>
                  <a:lnTo>
                    <a:pt x="10754932" y="3689121"/>
                  </a:lnTo>
                  <a:lnTo>
                    <a:pt x="10869879" y="3689121"/>
                  </a:lnTo>
                  <a:lnTo>
                    <a:pt x="10869879" y="3583000"/>
                  </a:lnTo>
                  <a:close/>
                </a:path>
                <a:path w="14600555" h="3689350">
                  <a:moveTo>
                    <a:pt x="11294428" y="3583000"/>
                  </a:moveTo>
                  <a:lnTo>
                    <a:pt x="11082160" y="3583000"/>
                  </a:lnTo>
                  <a:lnTo>
                    <a:pt x="11082160" y="3689121"/>
                  </a:lnTo>
                  <a:lnTo>
                    <a:pt x="11294428" y="3689121"/>
                  </a:lnTo>
                  <a:lnTo>
                    <a:pt x="11294428" y="3583000"/>
                  </a:lnTo>
                  <a:close/>
                </a:path>
                <a:path w="14600555" h="3689350">
                  <a:moveTo>
                    <a:pt x="11718976" y="3583000"/>
                  </a:moveTo>
                  <a:lnTo>
                    <a:pt x="11641607" y="3583000"/>
                  </a:lnTo>
                  <a:lnTo>
                    <a:pt x="11642738" y="3596157"/>
                  </a:lnTo>
                  <a:lnTo>
                    <a:pt x="11643576" y="3609378"/>
                  </a:lnTo>
                  <a:lnTo>
                    <a:pt x="11644084" y="3622675"/>
                  </a:lnTo>
                  <a:lnTo>
                    <a:pt x="11644262" y="3636060"/>
                  </a:lnTo>
                  <a:lnTo>
                    <a:pt x="11644084" y="3649459"/>
                  </a:lnTo>
                  <a:lnTo>
                    <a:pt x="11643576" y="3662756"/>
                  </a:lnTo>
                  <a:lnTo>
                    <a:pt x="11642738" y="3675964"/>
                  </a:lnTo>
                  <a:lnTo>
                    <a:pt x="11641607" y="3689121"/>
                  </a:lnTo>
                  <a:lnTo>
                    <a:pt x="11718976" y="3689121"/>
                  </a:lnTo>
                  <a:lnTo>
                    <a:pt x="11718976" y="3583000"/>
                  </a:lnTo>
                  <a:close/>
                </a:path>
                <a:path w="14600555" h="3689350">
                  <a:moveTo>
                    <a:pt x="12143524" y="3583000"/>
                  </a:moveTo>
                  <a:lnTo>
                    <a:pt x="11931256" y="3583000"/>
                  </a:lnTo>
                  <a:lnTo>
                    <a:pt x="11931256" y="3689121"/>
                  </a:lnTo>
                  <a:lnTo>
                    <a:pt x="12143524" y="3689121"/>
                  </a:lnTo>
                  <a:lnTo>
                    <a:pt x="12143524" y="3583000"/>
                  </a:lnTo>
                  <a:close/>
                </a:path>
                <a:path w="14600555" h="3689350">
                  <a:moveTo>
                    <a:pt x="12582627" y="3642322"/>
                  </a:moveTo>
                  <a:lnTo>
                    <a:pt x="12542291" y="3544163"/>
                  </a:lnTo>
                  <a:lnTo>
                    <a:pt x="12496927" y="3560356"/>
                  </a:lnTo>
                  <a:lnTo>
                    <a:pt x="12450343" y="3572243"/>
                  </a:lnTo>
                  <a:lnTo>
                    <a:pt x="12402858" y="3579787"/>
                  </a:lnTo>
                  <a:lnTo>
                    <a:pt x="12354738" y="3582898"/>
                  </a:lnTo>
                  <a:lnTo>
                    <a:pt x="12356757" y="3689019"/>
                  </a:lnTo>
                  <a:lnTo>
                    <a:pt x="12403112" y="3686454"/>
                  </a:lnTo>
                  <a:lnTo>
                    <a:pt x="12449073" y="3680472"/>
                  </a:lnTo>
                  <a:lnTo>
                    <a:pt x="12494438" y="3671100"/>
                  </a:lnTo>
                  <a:lnTo>
                    <a:pt x="12539015" y="3658362"/>
                  </a:lnTo>
                  <a:lnTo>
                    <a:pt x="12582627" y="3642322"/>
                  </a:lnTo>
                  <a:close/>
                </a:path>
                <a:path w="14600555" h="3689350">
                  <a:moveTo>
                    <a:pt x="12911747" y="3330879"/>
                  </a:moveTo>
                  <a:lnTo>
                    <a:pt x="12815913" y="3285248"/>
                  </a:lnTo>
                  <a:lnTo>
                    <a:pt x="12793193" y="3327755"/>
                  </a:lnTo>
                  <a:lnTo>
                    <a:pt x="12766713" y="3367913"/>
                  </a:lnTo>
                  <a:lnTo>
                    <a:pt x="12736652" y="3405467"/>
                  </a:lnTo>
                  <a:lnTo>
                    <a:pt x="12703188" y="3440176"/>
                  </a:lnTo>
                  <a:lnTo>
                    <a:pt x="12776111" y="3517214"/>
                  </a:lnTo>
                  <a:lnTo>
                    <a:pt x="12808661" y="3484118"/>
                  </a:lnTo>
                  <a:lnTo>
                    <a:pt x="12838608" y="3448786"/>
                  </a:lnTo>
                  <a:lnTo>
                    <a:pt x="12865837" y="3411359"/>
                  </a:lnTo>
                  <a:lnTo>
                    <a:pt x="12890259" y="3372002"/>
                  </a:lnTo>
                  <a:lnTo>
                    <a:pt x="12911747" y="3330879"/>
                  </a:lnTo>
                  <a:close/>
                </a:path>
                <a:path w="14600555" h="3689350">
                  <a:moveTo>
                    <a:pt x="12972466" y="2891980"/>
                  </a:moveTo>
                  <a:lnTo>
                    <a:pt x="12866332" y="2891980"/>
                  </a:lnTo>
                  <a:lnTo>
                    <a:pt x="12866243" y="3070822"/>
                  </a:lnTo>
                  <a:lnTo>
                    <a:pt x="12865989" y="3080651"/>
                  </a:lnTo>
                  <a:lnTo>
                    <a:pt x="12865570" y="3090481"/>
                  </a:lnTo>
                  <a:lnTo>
                    <a:pt x="12864948" y="3100286"/>
                  </a:lnTo>
                  <a:lnTo>
                    <a:pt x="12970764" y="3108134"/>
                  </a:lnTo>
                  <a:lnTo>
                    <a:pt x="12971526" y="3096399"/>
                  </a:lnTo>
                  <a:lnTo>
                    <a:pt x="12972047" y="3084614"/>
                  </a:lnTo>
                  <a:lnTo>
                    <a:pt x="12972364" y="3072815"/>
                  </a:lnTo>
                  <a:lnTo>
                    <a:pt x="12972466" y="2891980"/>
                  </a:lnTo>
                  <a:close/>
                </a:path>
                <a:path w="14600555" h="3689350">
                  <a:moveTo>
                    <a:pt x="12972466" y="2467521"/>
                  </a:moveTo>
                  <a:lnTo>
                    <a:pt x="12866332" y="2467521"/>
                  </a:lnTo>
                  <a:lnTo>
                    <a:pt x="12866332" y="2679750"/>
                  </a:lnTo>
                  <a:lnTo>
                    <a:pt x="12972466" y="2679750"/>
                  </a:lnTo>
                  <a:lnTo>
                    <a:pt x="12972466" y="2467521"/>
                  </a:lnTo>
                  <a:close/>
                </a:path>
                <a:path w="14600555" h="3689350">
                  <a:moveTo>
                    <a:pt x="13046977" y="2085505"/>
                  </a:moveTo>
                  <a:lnTo>
                    <a:pt x="12956121" y="2030742"/>
                  </a:lnTo>
                  <a:lnTo>
                    <a:pt x="12933604" y="2071370"/>
                  </a:lnTo>
                  <a:lnTo>
                    <a:pt x="12914224" y="2113457"/>
                  </a:lnTo>
                  <a:lnTo>
                    <a:pt x="12898044" y="2156853"/>
                  </a:lnTo>
                  <a:lnTo>
                    <a:pt x="12885141" y="2201354"/>
                  </a:lnTo>
                  <a:lnTo>
                    <a:pt x="12875565" y="2246795"/>
                  </a:lnTo>
                  <a:lnTo>
                    <a:pt x="12980111" y="2264829"/>
                  </a:lnTo>
                  <a:lnTo>
                    <a:pt x="12990500" y="2217813"/>
                  </a:lnTo>
                  <a:lnTo>
                    <a:pt x="13005181" y="2172055"/>
                  </a:lnTo>
                  <a:lnTo>
                    <a:pt x="13024041" y="2127859"/>
                  </a:lnTo>
                  <a:lnTo>
                    <a:pt x="13046977" y="2085505"/>
                  </a:lnTo>
                  <a:close/>
                </a:path>
                <a:path w="14600555" h="3689350">
                  <a:moveTo>
                    <a:pt x="13344373" y="1854276"/>
                  </a:moveTo>
                  <a:lnTo>
                    <a:pt x="13313905" y="1752612"/>
                  </a:lnTo>
                  <a:lnTo>
                    <a:pt x="13269989" y="1767611"/>
                  </a:lnTo>
                  <a:lnTo>
                    <a:pt x="13227355" y="1785772"/>
                  </a:lnTo>
                  <a:lnTo>
                    <a:pt x="13186207" y="1807019"/>
                  </a:lnTo>
                  <a:lnTo>
                    <a:pt x="13146723" y="1831251"/>
                  </a:lnTo>
                  <a:lnTo>
                    <a:pt x="13109067" y="1858416"/>
                  </a:lnTo>
                  <a:lnTo>
                    <a:pt x="13174231" y="1942134"/>
                  </a:lnTo>
                  <a:lnTo>
                    <a:pt x="13213550" y="1914309"/>
                  </a:lnTo>
                  <a:lnTo>
                    <a:pt x="13255206" y="1890306"/>
                  </a:lnTo>
                  <a:lnTo>
                    <a:pt x="13298907" y="1870240"/>
                  </a:lnTo>
                  <a:lnTo>
                    <a:pt x="13344373" y="1854276"/>
                  </a:lnTo>
                  <a:close/>
                </a:path>
                <a:path w="14600555" h="3689350">
                  <a:moveTo>
                    <a:pt x="13751306" y="1726298"/>
                  </a:moveTo>
                  <a:lnTo>
                    <a:pt x="13539026" y="1726298"/>
                  </a:lnTo>
                  <a:lnTo>
                    <a:pt x="13539026" y="1832406"/>
                  </a:lnTo>
                  <a:lnTo>
                    <a:pt x="13751306" y="1832406"/>
                  </a:lnTo>
                  <a:lnTo>
                    <a:pt x="13751306" y="1726298"/>
                  </a:lnTo>
                  <a:close/>
                </a:path>
                <a:path w="14600555" h="3689350">
                  <a:moveTo>
                    <a:pt x="14175854" y="1726298"/>
                  </a:moveTo>
                  <a:lnTo>
                    <a:pt x="13963574" y="1726298"/>
                  </a:lnTo>
                  <a:lnTo>
                    <a:pt x="13963574" y="1832406"/>
                  </a:lnTo>
                  <a:lnTo>
                    <a:pt x="14175854" y="1832406"/>
                  </a:lnTo>
                  <a:lnTo>
                    <a:pt x="14175854" y="1726298"/>
                  </a:lnTo>
                  <a:close/>
                </a:path>
                <a:path w="14600555" h="3689350">
                  <a:moveTo>
                    <a:pt x="14600403" y="1726298"/>
                  </a:moveTo>
                  <a:lnTo>
                    <a:pt x="14388122" y="1726298"/>
                  </a:lnTo>
                  <a:lnTo>
                    <a:pt x="14388122" y="1832406"/>
                  </a:lnTo>
                  <a:lnTo>
                    <a:pt x="14600403" y="1832406"/>
                  </a:lnTo>
                  <a:lnTo>
                    <a:pt x="14600403" y="1726298"/>
                  </a:lnTo>
                  <a:close/>
                </a:path>
              </a:pathLst>
            </a:custGeom>
            <a:solidFill>
              <a:srgbClr val="2D6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924786" y="4688297"/>
              <a:ext cx="752475" cy="752475"/>
            </a:xfrm>
            <a:custGeom>
              <a:avLst/>
              <a:gdLst/>
              <a:ahLst/>
              <a:cxnLst/>
              <a:rect l="l" t="t" r="r" b="b"/>
              <a:pathLst>
                <a:path w="752475" h="752475">
                  <a:moveTo>
                    <a:pt x="362937" y="752197"/>
                  </a:moveTo>
                  <a:lnTo>
                    <a:pt x="315869" y="747530"/>
                  </a:lnTo>
                  <a:lnTo>
                    <a:pt x="269740" y="737075"/>
                  </a:lnTo>
                  <a:lnTo>
                    <a:pt x="226239" y="721345"/>
                  </a:lnTo>
                  <a:lnTo>
                    <a:pt x="185659" y="700744"/>
                  </a:lnTo>
                  <a:lnTo>
                    <a:pt x="148290" y="675676"/>
                  </a:lnTo>
                  <a:lnTo>
                    <a:pt x="114426" y="646546"/>
                  </a:lnTo>
                  <a:lnTo>
                    <a:pt x="84357" y="613759"/>
                  </a:lnTo>
                  <a:lnTo>
                    <a:pt x="58376" y="577718"/>
                  </a:lnTo>
                  <a:lnTo>
                    <a:pt x="36774" y="538830"/>
                  </a:lnTo>
                  <a:lnTo>
                    <a:pt x="19843" y="497497"/>
                  </a:lnTo>
                  <a:lnTo>
                    <a:pt x="7876" y="454125"/>
                  </a:lnTo>
                  <a:lnTo>
                    <a:pt x="1164" y="409119"/>
                  </a:lnTo>
                  <a:lnTo>
                    <a:pt x="0" y="362882"/>
                  </a:lnTo>
                  <a:lnTo>
                    <a:pt x="4674" y="315819"/>
                  </a:lnTo>
                  <a:lnTo>
                    <a:pt x="15136" y="269698"/>
                  </a:lnTo>
                  <a:lnTo>
                    <a:pt x="30874" y="226205"/>
                  </a:lnTo>
                  <a:lnTo>
                    <a:pt x="51481" y="185633"/>
                  </a:lnTo>
                  <a:lnTo>
                    <a:pt x="76553" y="148272"/>
                  </a:lnTo>
                  <a:lnTo>
                    <a:pt x="105687" y="114414"/>
                  </a:lnTo>
                  <a:lnTo>
                    <a:pt x="138478" y="84352"/>
                  </a:lnTo>
                  <a:lnTo>
                    <a:pt x="174521" y="58376"/>
                  </a:lnTo>
                  <a:lnTo>
                    <a:pt x="213413" y="36778"/>
                  </a:lnTo>
                  <a:lnTo>
                    <a:pt x="254748" y="19850"/>
                  </a:lnTo>
                  <a:lnTo>
                    <a:pt x="298123" y="7883"/>
                  </a:lnTo>
                  <a:lnTo>
                    <a:pt x="343133" y="1169"/>
                  </a:lnTo>
                  <a:lnTo>
                    <a:pt x="389374" y="0"/>
                  </a:lnTo>
                  <a:lnTo>
                    <a:pt x="436441" y="4666"/>
                  </a:lnTo>
                  <a:lnTo>
                    <a:pt x="482569" y="15121"/>
                  </a:lnTo>
                  <a:lnTo>
                    <a:pt x="526070" y="30851"/>
                  </a:lnTo>
                  <a:lnTo>
                    <a:pt x="566650" y="51452"/>
                  </a:lnTo>
                  <a:lnTo>
                    <a:pt x="604019" y="76520"/>
                  </a:lnTo>
                  <a:lnTo>
                    <a:pt x="637884" y="105650"/>
                  </a:lnTo>
                  <a:lnTo>
                    <a:pt x="667953" y="138437"/>
                  </a:lnTo>
                  <a:lnTo>
                    <a:pt x="693934" y="174478"/>
                  </a:lnTo>
                  <a:lnTo>
                    <a:pt x="715536" y="213366"/>
                  </a:lnTo>
                  <a:lnTo>
                    <a:pt x="732466" y="254699"/>
                  </a:lnTo>
                  <a:lnTo>
                    <a:pt x="744433" y="298071"/>
                  </a:lnTo>
                  <a:lnTo>
                    <a:pt x="751145" y="343078"/>
                  </a:lnTo>
                  <a:lnTo>
                    <a:pt x="752310" y="389314"/>
                  </a:lnTo>
                  <a:lnTo>
                    <a:pt x="747636" y="436377"/>
                  </a:lnTo>
                  <a:lnTo>
                    <a:pt x="737194" y="482498"/>
                  </a:lnTo>
                  <a:lnTo>
                    <a:pt x="721471" y="525991"/>
                  </a:lnTo>
                  <a:lnTo>
                    <a:pt x="700872" y="566564"/>
                  </a:lnTo>
                  <a:lnTo>
                    <a:pt x="675803" y="603924"/>
                  </a:lnTo>
                  <a:lnTo>
                    <a:pt x="646668" y="637782"/>
                  </a:lnTo>
                  <a:lnTo>
                    <a:pt x="613874" y="667844"/>
                  </a:lnTo>
                  <a:lnTo>
                    <a:pt x="577824" y="693820"/>
                  </a:lnTo>
                  <a:lnTo>
                    <a:pt x="538925" y="715418"/>
                  </a:lnTo>
                  <a:lnTo>
                    <a:pt x="497582" y="732346"/>
                  </a:lnTo>
                  <a:lnTo>
                    <a:pt x="454199" y="744313"/>
                  </a:lnTo>
                  <a:lnTo>
                    <a:pt x="409183" y="751027"/>
                  </a:lnTo>
                  <a:lnTo>
                    <a:pt x="362937" y="752197"/>
                  </a:lnTo>
                  <a:close/>
                </a:path>
              </a:pathLst>
            </a:custGeom>
            <a:solidFill>
              <a:srgbClr val="8EC2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173370" y="6549389"/>
              <a:ext cx="753110" cy="753110"/>
            </a:xfrm>
            <a:custGeom>
              <a:avLst/>
              <a:gdLst/>
              <a:ahLst/>
              <a:cxnLst/>
              <a:rect l="l" t="t" r="r" b="b"/>
              <a:pathLst>
                <a:path w="753110" h="753109">
                  <a:moveTo>
                    <a:pt x="752729" y="384937"/>
                  </a:moveTo>
                  <a:lnTo>
                    <a:pt x="751052" y="339979"/>
                  </a:lnTo>
                  <a:lnTo>
                    <a:pt x="744067" y="295859"/>
                  </a:lnTo>
                  <a:lnTo>
                    <a:pt x="731977" y="253060"/>
                  </a:lnTo>
                  <a:lnTo>
                    <a:pt x="714984" y="212013"/>
                  </a:lnTo>
                  <a:lnTo>
                    <a:pt x="693254" y="173189"/>
                  </a:lnTo>
                  <a:lnTo>
                    <a:pt x="666978" y="137071"/>
                  </a:lnTo>
                  <a:lnTo>
                    <a:pt x="636371" y="104089"/>
                  </a:lnTo>
                  <a:lnTo>
                    <a:pt x="601611" y="74714"/>
                  </a:lnTo>
                  <a:lnTo>
                    <a:pt x="562889" y="49415"/>
                  </a:lnTo>
                  <a:lnTo>
                    <a:pt x="520395" y="28638"/>
                  </a:lnTo>
                  <a:lnTo>
                    <a:pt x="475665" y="13284"/>
                  </a:lnTo>
                  <a:lnTo>
                    <a:pt x="430390" y="3797"/>
                  </a:lnTo>
                  <a:lnTo>
                    <a:pt x="385025" y="0"/>
                  </a:lnTo>
                  <a:lnTo>
                    <a:pt x="340067" y="1676"/>
                  </a:lnTo>
                  <a:lnTo>
                    <a:pt x="295935" y="8661"/>
                  </a:lnTo>
                  <a:lnTo>
                    <a:pt x="253123" y="20739"/>
                  </a:lnTo>
                  <a:lnTo>
                    <a:pt x="212064" y="37744"/>
                  </a:lnTo>
                  <a:lnTo>
                    <a:pt x="173240" y="59461"/>
                  </a:lnTo>
                  <a:lnTo>
                    <a:pt x="137109" y="85725"/>
                  </a:lnTo>
                  <a:lnTo>
                    <a:pt x="104114" y="116332"/>
                  </a:lnTo>
                  <a:lnTo>
                    <a:pt x="74739" y="151079"/>
                  </a:lnTo>
                  <a:lnTo>
                    <a:pt x="49428" y="189788"/>
                  </a:lnTo>
                  <a:lnTo>
                    <a:pt x="28651" y="232283"/>
                  </a:lnTo>
                  <a:lnTo>
                    <a:pt x="13296" y="277012"/>
                  </a:lnTo>
                  <a:lnTo>
                    <a:pt x="3810" y="322275"/>
                  </a:lnTo>
                  <a:lnTo>
                    <a:pt x="0" y="367626"/>
                  </a:lnTo>
                  <a:lnTo>
                    <a:pt x="1689" y="412584"/>
                  </a:lnTo>
                  <a:lnTo>
                    <a:pt x="8674" y="456704"/>
                  </a:lnTo>
                  <a:lnTo>
                    <a:pt x="20751" y="499516"/>
                  </a:lnTo>
                  <a:lnTo>
                    <a:pt x="37757" y="540550"/>
                  </a:lnTo>
                  <a:lnTo>
                    <a:pt x="59486" y="579374"/>
                  </a:lnTo>
                  <a:lnTo>
                    <a:pt x="85750" y="615505"/>
                  </a:lnTo>
                  <a:lnTo>
                    <a:pt x="116370" y="648487"/>
                  </a:lnTo>
                  <a:lnTo>
                    <a:pt x="151130" y="677849"/>
                  </a:lnTo>
                  <a:lnTo>
                    <a:pt x="189852" y="703148"/>
                  </a:lnTo>
                  <a:lnTo>
                    <a:pt x="232346" y="723925"/>
                  </a:lnTo>
                  <a:lnTo>
                    <a:pt x="277075" y="739279"/>
                  </a:lnTo>
                  <a:lnTo>
                    <a:pt x="322351" y="748766"/>
                  </a:lnTo>
                  <a:lnTo>
                    <a:pt x="367703" y="752576"/>
                  </a:lnTo>
                  <a:lnTo>
                    <a:pt x="412673" y="750887"/>
                  </a:lnTo>
                  <a:lnTo>
                    <a:pt x="456806" y="743915"/>
                  </a:lnTo>
                  <a:lnTo>
                    <a:pt x="499618" y="731824"/>
                  </a:lnTo>
                  <a:lnTo>
                    <a:pt x="540677" y="714819"/>
                  </a:lnTo>
                  <a:lnTo>
                    <a:pt x="579501" y="693089"/>
                  </a:lnTo>
                  <a:lnTo>
                    <a:pt x="615632" y="666838"/>
                  </a:lnTo>
                  <a:lnTo>
                    <a:pt x="648627" y="636231"/>
                  </a:lnTo>
                  <a:lnTo>
                    <a:pt x="678002" y="601472"/>
                  </a:lnTo>
                  <a:lnTo>
                    <a:pt x="703313" y="562762"/>
                  </a:lnTo>
                  <a:lnTo>
                    <a:pt x="724090" y="520280"/>
                  </a:lnTo>
                  <a:lnTo>
                    <a:pt x="739444" y="475551"/>
                  </a:lnTo>
                  <a:lnTo>
                    <a:pt x="748931" y="430276"/>
                  </a:lnTo>
                  <a:lnTo>
                    <a:pt x="752729" y="384937"/>
                  </a:lnTo>
                  <a:close/>
                </a:path>
              </a:pathLst>
            </a:custGeom>
            <a:solidFill>
              <a:srgbClr val="389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757008" y="2966145"/>
              <a:ext cx="753110" cy="753110"/>
            </a:xfrm>
            <a:custGeom>
              <a:avLst/>
              <a:gdLst/>
              <a:ahLst/>
              <a:cxnLst/>
              <a:rect l="l" t="t" r="r" b="b"/>
              <a:pathLst>
                <a:path w="753109" h="753110">
                  <a:moveTo>
                    <a:pt x="384875" y="752713"/>
                  </a:moveTo>
                  <a:lnTo>
                    <a:pt x="336064" y="750644"/>
                  </a:lnTo>
                  <a:lnTo>
                    <a:pt x="288325" y="742364"/>
                  </a:lnTo>
                  <a:lnTo>
                    <a:pt x="242224" y="728088"/>
                  </a:lnTo>
                  <a:lnTo>
                    <a:pt x="198329" y="708032"/>
                  </a:lnTo>
                  <a:lnTo>
                    <a:pt x="157207" y="682413"/>
                  </a:lnTo>
                  <a:lnTo>
                    <a:pt x="119425" y="651447"/>
                  </a:lnTo>
                  <a:lnTo>
                    <a:pt x="85969" y="615849"/>
                  </a:lnTo>
                  <a:lnTo>
                    <a:pt x="57623" y="576560"/>
                  </a:lnTo>
                  <a:lnTo>
                    <a:pt x="34643" y="534129"/>
                  </a:lnTo>
                  <a:lnTo>
                    <a:pt x="17280" y="489107"/>
                  </a:lnTo>
                  <a:lnTo>
                    <a:pt x="5789" y="442046"/>
                  </a:lnTo>
                  <a:lnTo>
                    <a:pt x="424" y="393494"/>
                  </a:lnTo>
                  <a:lnTo>
                    <a:pt x="0" y="382246"/>
                  </a:lnTo>
                  <a:lnTo>
                    <a:pt x="106" y="365267"/>
                  </a:lnTo>
                  <a:lnTo>
                    <a:pt x="5736" y="311054"/>
                  </a:lnTo>
                  <a:lnTo>
                    <a:pt x="17184" y="263951"/>
                  </a:lnTo>
                  <a:lnTo>
                    <a:pt x="34514" y="218886"/>
                  </a:lnTo>
                  <a:lnTo>
                    <a:pt x="57472" y="176409"/>
                  </a:lnTo>
                  <a:lnTo>
                    <a:pt x="85804" y="137074"/>
                  </a:lnTo>
                  <a:lnTo>
                    <a:pt x="119256" y="101430"/>
                  </a:lnTo>
                  <a:lnTo>
                    <a:pt x="157046" y="70421"/>
                  </a:lnTo>
                  <a:lnTo>
                    <a:pt x="198183" y="44765"/>
                  </a:lnTo>
                  <a:lnTo>
                    <a:pt x="242098" y="24678"/>
                  </a:lnTo>
                  <a:lnTo>
                    <a:pt x="288223" y="10377"/>
                  </a:lnTo>
                  <a:lnTo>
                    <a:pt x="335991" y="2078"/>
                  </a:lnTo>
                  <a:lnTo>
                    <a:pt x="384833" y="0"/>
                  </a:lnTo>
                  <a:lnTo>
                    <a:pt x="433536" y="4266"/>
                  </a:lnTo>
                  <a:lnTo>
                    <a:pt x="480884" y="14697"/>
                  </a:lnTo>
                  <a:lnTo>
                    <a:pt x="526321" y="31052"/>
                  </a:lnTo>
                  <a:lnTo>
                    <a:pt x="569289" y="53088"/>
                  </a:lnTo>
                  <a:lnTo>
                    <a:pt x="609231" y="80563"/>
                  </a:lnTo>
                  <a:lnTo>
                    <a:pt x="645591" y="113235"/>
                  </a:lnTo>
                  <a:lnTo>
                    <a:pt x="677411" y="150342"/>
                  </a:lnTo>
                  <a:lnTo>
                    <a:pt x="703951" y="190908"/>
                  </a:lnTo>
                  <a:lnTo>
                    <a:pt x="724982" y="234372"/>
                  </a:lnTo>
                  <a:lnTo>
                    <a:pt x="740274" y="280169"/>
                  </a:lnTo>
                  <a:lnTo>
                    <a:pt x="749599" y="327738"/>
                  </a:lnTo>
                  <a:lnTo>
                    <a:pt x="752726" y="376515"/>
                  </a:lnTo>
                  <a:lnTo>
                    <a:pt x="749561" y="425259"/>
                  </a:lnTo>
                  <a:lnTo>
                    <a:pt x="740207" y="472792"/>
                  </a:lnTo>
                  <a:lnTo>
                    <a:pt x="724894" y="518551"/>
                  </a:lnTo>
                  <a:lnTo>
                    <a:pt x="703852" y="561975"/>
                  </a:lnTo>
                  <a:lnTo>
                    <a:pt x="677309" y="602503"/>
                  </a:lnTo>
                  <a:lnTo>
                    <a:pt x="645496" y="639573"/>
                  </a:lnTo>
                  <a:lnTo>
                    <a:pt x="609145" y="672213"/>
                  </a:lnTo>
                  <a:lnTo>
                    <a:pt x="569219" y="699662"/>
                  </a:lnTo>
                  <a:lnTo>
                    <a:pt x="526274" y="721677"/>
                  </a:lnTo>
                  <a:lnTo>
                    <a:pt x="480865" y="738019"/>
                  </a:lnTo>
                  <a:lnTo>
                    <a:pt x="433547" y="748444"/>
                  </a:lnTo>
                  <a:lnTo>
                    <a:pt x="384875" y="752713"/>
                  </a:lnTo>
                  <a:close/>
                </a:path>
              </a:pathLst>
            </a:custGeom>
            <a:solidFill>
              <a:srgbClr val="6ED2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2341263" y="6549375"/>
              <a:ext cx="752475" cy="752475"/>
            </a:xfrm>
            <a:custGeom>
              <a:avLst/>
              <a:gdLst/>
              <a:ahLst/>
              <a:cxnLst/>
              <a:rect l="l" t="t" r="r" b="b"/>
              <a:pathLst>
                <a:path w="752475" h="752475">
                  <a:moveTo>
                    <a:pt x="357613" y="752181"/>
                  </a:moveTo>
                  <a:lnTo>
                    <a:pt x="302498" y="745399"/>
                  </a:lnTo>
                  <a:lnTo>
                    <a:pt x="248978" y="730579"/>
                  </a:lnTo>
                  <a:lnTo>
                    <a:pt x="198483" y="708191"/>
                  </a:lnTo>
                  <a:lnTo>
                    <a:pt x="151809" y="678658"/>
                  </a:lnTo>
                  <a:lnTo>
                    <a:pt x="109752" y="642403"/>
                  </a:lnTo>
                  <a:lnTo>
                    <a:pt x="73486" y="600357"/>
                  </a:lnTo>
                  <a:lnTo>
                    <a:pt x="43947" y="553697"/>
                  </a:lnTo>
                  <a:lnTo>
                    <a:pt x="21572" y="503219"/>
                  </a:lnTo>
                  <a:lnTo>
                    <a:pt x="6799" y="449718"/>
                  </a:lnTo>
                  <a:lnTo>
                    <a:pt x="0" y="394619"/>
                  </a:lnTo>
                  <a:lnTo>
                    <a:pt x="1359" y="339415"/>
                  </a:lnTo>
                  <a:lnTo>
                    <a:pt x="10799" y="285005"/>
                  </a:lnTo>
                  <a:lnTo>
                    <a:pt x="28239" y="232287"/>
                  </a:lnTo>
                  <a:lnTo>
                    <a:pt x="53196" y="182705"/>
                  </a:lnTo>
                  <a:lnTo>
                    <a:pt x="85009" y="137568"/>
                  </a:lnTo>
                  <a:lnTo>
                    <a:pt x="123091" y="97572"/>
                  </a:lnTo>
                  <a:lnTo>
                    <a:pt x="166854" y="63414"/>
                  </a:lnTo>
                  <a:lnTo>
                    <a:pt x="215167" y="36060"/>
                  </a:lnTo>
                  <a:lnTo>
                    <a:pt x="266703" y="16199"/>
                  </a:lnTo>
                  <a:lnTo>
                    <a:pt x="320588" y="4093"/>
                  </a:lnTo>
                  <a:lnTo>
                    <a:pt x="375945" y="0"/>
                  </a:lnTo>
                  <a:lnTo>
                    <a:pt x="412897" y="1815"/>
                  </a:lnTo>
                  <a:lnTo>
                    <a:pt x="485170" y="16187"/>
                  </a:lnTo>
                  <a:lnTo>
                    <a:pt x="553389" y="44449"/>
                  </a:lnTo>
                  <a:lnTo>
                    <a:pt x="614646" y="85383"/>
                  </a:lnTo>
                  <a:lnTo>
                    <a:pt x="666904" y="137604"/>
                  </a:lnTo>
                  <a:lnTo>
                    <a:pt x="707853" y="198866"/>
                  </a:lnTo>
                  <a:lnTo>
                    <a:pt x="736099" y="267096"/>
                  </a:lnTo>
                  <a:lnTo>
                    <a:pt x="750487" y="339358"/>
                  </a:lnTo>
                  <a:lnTo>
                    <a:pt x="752308" y="376286"/>
                  </a:lnTo>
                  <a:lnTo>
                    <a:pt x="748212" y="431652"/>
                  </a:lnTo>
                  <a:lnTo>
                    <a:pt x="736096" y="485530"/>
                  </a:lnTo>
                  <a:lnTo>
                    <a:pt x="716218" y="537056"/>
                  </a:lnTo>
                  <a:lnTo>
                    <a:pt x="688838" y="585366"/>
                  </a:lnTo>
                  <a:lnTo>
                    <a:pt x="654707" y="629127"/>
                  </a:lnTo>
                  <a:lnTo>
                    <a:pt x="614714" y="667197"/>
                  </a:lnTo>
                  <a:lnTo>
                    <a:pt x="569568" y="699004"/>
                  </a:lnTo>
                  <a:lnTo>
                    <a:pt x="519974" y="723975"/>
                  </a:lnTo>
                  <a:lnTo>
                    <a:pt x="467246" y="741379"/>
                  </a:lnTo>
                  <a:lnTo>
                    <a:pt x="412828" y="750811"/>
                  </a:lnTo>
                  <a:lnTo>
                    <a:pt x="357613" y="752181"/>
                  </a:lnTo>
                  <a:close/>
                </a:path>
              </a:pathLst>
            </a:custGeom>
            <a:solidFill>
              <a:srgbClr val="3BC3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95357" y="487353"/>
            <a:ext cx="6097270" cy="13322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125">
                <a:solidFill>
                  <a:srgbClr val="36E9FC"/>
                </a:solidFill>
              </a:rPr>
              <a:t>ROADMAP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672694" y="3359899"/>
            <a:ext cx="2997200" cy="1327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75310" marR="5080" indent="-563245">
              <a:lnSpc>
                <a:spcPct val="117000"/>
              </a:lnSpc>
              <a:spcBef>
                <a:spcPts val="90"/>
              </a:spcBef>
            </a:pPr>
            <a:r>
              <a:rPr dirty="0" sz="3650" spc="-85" b="1">
                <a:solidFill>
                  <a:srgbClr val="FFFFFF"/>
                </a:solidFill>
                <a:latin typeface="Verdana"/>
                <a:cs typeface="Verdana"/>
              </a:rPr>
              <a:t>Python</a:t>
            </a:r>
            <a:r>
              <a:rPr dirty="0" sz="3650" spc="-2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505" b="1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3650" spc="-2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120" b="1">
                <a:solidFill>
                  <a:srgbClr val="FFFFFF"/>
                </a:solidFill>
                <a:latin typeface="Verdana"/>
                <a:cs typeface="Verdana"/>
              </a:rPr>
              <a:t>its </a:t>
            </a:r>
            <a:r>
              <a:rPr dirty="0" sz="3650" spc="-55" b="1">
                <a:solidFill>
                  <a:srgbClr val="FFFFFF"/>
                </a:solidFill>
                <a:latin typeface="Verdana"/>
                <a:cs typeface="Verdana"/>
              </a:rPr>
              <a:t>libraries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29828" y="7312049"/>
            <a:ext cx="4427220" cy="586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50" spc="-80" b="1">
                <a:solidFill>
                  <a:srgbClr val="FFFFFF"/>
                </a:solidFill>
                <a:latin typeface="Verdana"/>
                <a:cs typeface="Verdana"/>
              </a:rPr>
              <a:t>Machine</a:t>
            </a:r>
            <a:r>
              <a:rPr dirty="0" sz="3650" spc="-1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95" b="1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18806" y="2283993"/>
            <a:ext cx="3634104" cy="586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50" spc="-60" b="1">
                <a:solidFill>
                  <a:srgbClr val="FFFFFF"/>
                </a:solidFill>
                <a:latin typeface="Verdana"/>
                <a:cs typeface="Verdana"/>
              </a:rPr>
              <a:t>Deep</a:t>
            </a:r>
            <a:r>
              <a:rPr dirty="0" sz="3650" spc="-24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100" b="1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117681" y="7388249"/>
            <a:ext cx="3347720" cy="586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50" spc="-150" b="1">
                <a:solidFill>
                  <a:srgbClr val="FFFFFF"/>
                </a:solidFill>
                <a:latin typeface="Verdana"/>
                <a:cs typeface="Verdana"/>
              </a:rPr>
              <a:t>Generative</a:t>
            </a:r>
            <a:r>
              <a:rPr dirty="0" sz="3650" spc="-11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440" b="1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4872420" y="4054256"/>
            <a:ext cx="2590165" cy="586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50" spc="-55" b="1">
                <a:solidFill>
                  <a:srgbClr val="FFFFFF"/>
                </a:solidFill>
                <a:latin typeface="Verdana"/>
                <a:cs typeface="Verdana"/>
              </a:rPr>
              <a:t>Agentic</a:t>
            </a:r>
            <a:r>
              <a:rPr dirty="0" sz="3650" spc="-2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440" b="1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endParaRPr sz="3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396740"/>
            <a:ext cx="18287999" cy="189025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14982825" cy="10287000"/>
            <a:chOff x="0" y="0"/>
            <a:chExt cx="14982825" cy="102870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4982368" cy="209421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7399"/>
              <a:ext cx="3959260" cy="82295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38157" y="317912"/>
            <a:ext cx="7011670" cy="13322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340">
                <a:solidFill>
                  <a:srgbClr val="36E9FC"/>
                </a:solidFill>
              </a:rPr>
              <a:t>RESOURCES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54474" y="2209799"/>
            <a:ext cx="5233526" cy="807719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972784" y="2349215"/>
            <a:ext cx="4294505" cy="21386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10"/>
              </a:spcBef>
            </a:pPr>
            <a:r>
              <a:rPr dirty="0" u="heavy" sz="2950" spc="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7"/>
              </a:rPr>
              <a:t>Link</a:t>
            </a:r>
            <a:endParaRPr sz="2950">
              <a:latin typeface="Verdana"/>
              <a:cs typeface="Verdana"/>
            </a:endParaRPr>
          </a:p>
          <a:p>
            <a:pPr marL="41275">
              <a:lnSpc>
                <a:spcPct val="100000"/>
              </a:lnSpc>
              <a:spcBef>
                <a:spcPts val="2995"/>
              </a:spcBef>
            </a:pPr>
            <a:r>
              <a:rPr dirty="0" u="heavy" sz="2950" spc="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8"/>
              </a:rPr>
              <a:t>Link</a:t>
            </a:r>
            <a:endParaRPr sz="2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10"/>
              </a:spcBef>
              <a:tabLst>
                <a:tab pos="2450465" algn="l"/>
              </a:tabLst>
            </a:pPr>
            <a:r>
              <a:rPr dirty="0" u="heavy" sz="29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9"/>
              </a:rPr>
              <a:t>Krish</a:t>
            </a:r>
            <a:r>
              <a:rPr dirty="0" u="heavy" sz="2950" spc="-2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9"/>
              </a:rPr>
              <a:t> </a:t>
            </a:r>
            <a:r>
              <a:rPr dirty="0" u="heavy" sz="295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9"/>
              </a:rPr>
              <a:t>Naik</a:t>
            </a:r>
            <a:r>
              <a:rPr dirty="0" u="none" sz="2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u="heavy" sz="2950" spc="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0"/>
              </a:rPr>
              <a:t>CampusX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13640" y="2240514"/>
            <a:ext cx="3823335" cy="40728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6200" marR="211454" indent="376555">
              <a:lnSpc>
                <a:spcPct val="152200"/>
              </a:lnSpc>
              <a:spcBef>
                <a:spcPts val="95"/>
              </a:spcBef>
              <a:tabLst>
                <a:tab pos="3458210" algn="l"/>
              </a:tabLst>
            </a:pPr>
            <a:r>
              <a:rPr dirty="0" sz="2950" spc="-80" b="1">
                <a:solidFill>
                  <a:srgbClr val="FFFFFF"/>
                </a:solidFill>
                <a:latin typeface="Verdana"/>
                <a:cs typeface="Verdana"/>
              </a:rPr>
              <a:t>Python</a:t>
            </a:r>
            <a:r>
              <a:rPr dirty="0" sz="2950" spc="-16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10" b="1">
                <a:solidFill>
                  <a:srgbClr val="FFFFFF"/>
                </a:solidFill>
                <a:latin typeface="Verdana"/>
                <a:cs typeface="Verdana"/>
              </a:rPr>
              <a:t>Basics</a:t>
            </a:r>
            <a:r>
              <a:rPr dirty="0" sz="2950" b="1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950" spc="-335" b="1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dirty="0" sz="2950" spc="-80" b="1">
                <a:solidFill>
                  <a:srgbClr val="FFFFFF"/>
                </a:solidFill>
                <a:latin typeface="Verdana"/>
                <a:cs typeface="Verdana"/>
              </a:rPr>
              <a:t>Python</a:t>
            </a:r>
            <a:r>
              <a:rPr dirty="0" sz="2950" spc="-140" b="1">
                <a:solidFill>
                  <a:srgbClr val="FFFFFF"/>
                </a:solidFill>
                <a:latin typeface="Verdana"/>
                <a:cs typeface="Verdana"/>
              </a:rPr>
              <a:t> Libraries</a:t>
            </a:r>
            <a:r>
              <a:rPr dirty="0" sz="2950" spc="-1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335" b="1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2950">
              <a:latin typeface="Verdana"/>
              <a:cs typeface="Verdana"/>
            </a:endParaRPr>
          </a:p>
          <a:p>
            <a:pPr marL="1193165" marR="5080" indent="-1181100">
              <a:lnSpc>
                <a:spcPct val="117100"/>
              </a:lnSpc>
              <a:spcBef>
                <a:spcPts val="2260"/>
              </a:spcBef>
            </a:pPr>
            <a:r>
              <a:rPr dirty="0" sz="2950" spc="-75" b="1">
                <a:solidFill>
                  <a:srgbClr val="FFFFFF"/>
                </a:solidFill>
                <a:latin typeface="Verdana"/>
                <a:cs typeface="Verdana"/>
              </a:rPr>
              <a:t>Machine</a:t>
            </a:r>
            <a:r>
              <a:rPr dirty="0" sz="2950" spc="-1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110" b="1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2950" spc="-1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335" b="1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dirty="0" sz="2950" spc="-10" b="1">
                <a:solidFill>
                  <a:srgbClr val="FFFFFF"/>
                </a:solidFill>
                <a:latin typeface="Verdana"/>
                <a:cs typeface="Verdana"/>
              </a:rPr>
              <a:t>Playlist</a:t>
            </a:r>
            <a:endParaRPr sz="2950">
              <a:latin typeface="Verdana"/>
              <a:cs typeface="Verdana"/>
            </a:endParaRPr>
          </a:p>
          <a:p>
            <a:pPr marL="1263015" marR="254635" indent="-861694">
              <a:lnSpc>
                <a:spcPct val="117100"/>
              </a:lnSpc>
              <a:spcBef>
                <a:spcPts val="2255"/>
              </a:spcBef>
            </a:pPr>
            <a:r>
              <a:rPr dirty="0" sz="2950" spc="-60" b="1">
                <a:solidFill>
                  <a:srgbClr val="FFFFFF"/>
                </a:solidFill>
                <a:latin typeface="Verdana"/>
                <a:cs typeface="Verdana"/>
              </a:rPr>
              <a:t>Deep</a:t>
            </a:r>
            <a:r>
              <a:rPr dirty="0" sz="2950" spc="-1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110" b="1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2950" spc="-14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335" b="1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dirty="0" sz="2950" spc="-10" b="1">
                <a:solidFill>
                  <a:srgbClr val="FFFFFF"/>
                </a:solidFill>
                <a:latin typeface="Verdana"/>
                <a:cs typeface="Verdana"/>
              </a:rPr>
              <a:t>Playlist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72784" y="5310018"/>
            <a:ext cx="1936750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9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1"/>
              </a:rPr>
              <a:t>Krish</a:t>
            </a:r>
            <a:r>
              <a:rPr dirty="0" u="heavy" sz="2950" spc="-2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1"/>
              </a:rPr>
              <a:t> </a:t>
            </a:r>
            <a:r>
              <a:rPr dirty="0" u="heavy" sz="295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1"/>
              </a:rPr>
              <a:t>Naik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469462" y="5350099"/>
            <a:ext cx="1856105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950" spc="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2"/>
              </a:rPr>
              <a:t>CampusX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86682" y="6965949"/>
            <a:ext cx="2912110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50" spc="-200" b="1">
                <a:solidFill>
                  <a:srgbClr val="FFFFFF"/>
                </a:solidFill>
                <a:latin typeface="Verdana"/>
                <a:cs typeface="Verdana"/>
              </a:rPr>
              <a:t>GenAI</a:t>
            </a:r>
            <a:r>
              <a:rPr dirty="0" sz="2950" spc="-14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125" b="1">
                <a:solidFill>
                  <a:srgbClr val="FFFFFF"/>
                </a:solidFill>
                <a:latin typeface="Verdana"/>
                <a:cs typeface="Verdana"/>
              </a:rPr>
              <a:t>Playlist-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972784" y="6968313"/>
            <a:ext cx="1936750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9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3"/>
              </a:rPr>
              <a:t>Krish</a:t>
            </a:r>
            <a:r>
              <a:rPr dirty="0" u="heavy" sz="2950" spc="-2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3"/>
              </a:rPr>
              <a:t> </a:t>
            </a:r>
            <a:r>
              <a:rPr dirty="0" u="heavy" sz="295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3"/>
              </a:rPr>
              <a:t>Naik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53177" y="7880929"/>
            <a:ext cx="3778885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50" spc="-55" b="1">
                <a:solidFill>
                  <a:srgbClr val="FFFFFF"/>
                </a:solidFill>
                <a:latin typeface="Verdana"/>
                <a:cs typeface="Verdana"/>
              </a:rPr>
              <a:t>Agentic</a:t>
            </a:r>
            <a:r>
              <a:rPr dirty="0" sz="2950" spc="-1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340" b="1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2950" spc="-1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120" b="1">
                <a:solidFill>
                  <a:srgbClr val="FFFFFF"/>
                </a:solidFill>
                <a:latin typeface="Verdana"/>
                <a:cs typeface="Verdana"/>
              </a:rPr>
              <a:t>Playlist-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972784" y="7883292"/>
            <a:ext cx="1936750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9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4"/>
              </a:rPr>
              <a:t>Krish</a:t>
            </a:r>
            <a:r>
              <a:rPr dirty="0" u="heavy" sz="2950" spc="-2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4"/>
              </a:rPr>
              <a:t> </a:t>
            </a:r>
            <a:r>
              <a:rPr dirty="0" u="heavy" sz="295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4"/>
              </a:rPr>
              <a:t>Naik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061226" y="5350204"/>
            <a:ext cx="2519680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50" spc="-80" b="1">
                <a:solidFill>
                  <a:srgbClr val="FFFFFF"/>
                </a:solidFill>
                <a:latin typeface="Verdana"/>
                <a:cs typeface="Verdana"/>
              </a:rPr>
              <a:t>NLP</a:t>
            </a:r>
            <a:r>
              <a:rPr dirty="0" sz="2950" spc="-16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50" spc="-125" b="1">
                <a:solidFill>
                  <a:srgbClr val="FFFFFF"/>
                </a:solidFill>
                <a:latin typeface="Verdana"/>
                <a:cs typeface="Verdana"/>
              </a:rPr>
              <a:t>Playlist-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4989317" y="5352568"/>
            <a:ext cx="1936750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9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5"/>
              </a:rPr>
              <a:t>Krish</a:t>
            </a:r>
            <a:r>
              <a:rPr dirty="0" u="heavy" sz="2950" spc="-2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5"/>
              </a:rPr>
              <a:t> </a:t>
            </a:r>
            <a:r>
              <a:rPr dirty="0" u="heavy" sz="295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5"/>
              </a:rPr>
              <a:t>Naik</a:t>
            </a:r>
            <a:endParaRPr sz="2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519525"/>
            <a:ext cx="18287999" cy="176747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7163643" y="278658"/>
            <a:ext cx="1124585" cy="192405"/>
            <a:chOff x="17163643" y="278658"/>
            <a:chExt cx="1124585" cy="192405"/>
          </a:xfrm>
        </p:grpSpPr>
        <p:sp>
          <p:nvSpPr>
            <p:cNvPr id="5" name="object 5" descr=""/>
            <p:cNvSpPr/>
            <p:nvPr/>
          </p:nvSpPr>
          <p:spPr>
            <a:xfrm>
              <a:off x="17254926" y="351577"/>
              <a:ext cx="1033144" cy="46990"/>
            </a:xfrm>
            <a:custGeom>
              <a:avLst/>
              <a:gdLst/>
              <a:ahLst/>
              <a:cxnLst/>
              <a:rect l="l" t="t" r="r" b="b"/>
              <a:pathLst>
                <a:path w="1033144" h="46989">
                  <a:moveTo>
                    <a:pt x="0" y="46493"/>
                  </a:moveTo>
                  <a:lnTo>
                    <a:pt x="1033072" y="46493"/>
                  </a:lnTo>
                  <a:lnTo>
                    <a:pt x="1033072" y="0"/>
                  </a:lnTo>
                  <a:lnTo>
                    <a:pt x="0" y="0"/>
                  </a:lnTo>
                  <a:lnTo>
                    <a:pt x="0" y="46493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63643" y="278658"/>
              <a:ext cx="192329" cy="19232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7033848" y="100044"/>
            <a:ext cx="1254760" cy="192405"/>
            <a:chOff x="17033848" y="100044"/>
            <a:chExt cx="1254760" cy="192405"/>
          </a:xfrm>
        </p:grpSpPr>
        <p:sp>
          <p:nvSpPr>
            <p:cNvPr id="8" name="object 8" descr=""/>
            <p:cNvSpPr/>
            <p:nvPr/>
          </p:nvSpPr>
          <p:spPr>
            <a:xfrm>
              <a:off x="17125208" y="173040"/>
              <a:ext cx="1163320" cy="46990"/>
            </a:xfrm>
            <a:custGeom>
              <a:avLst/>
              <a:gdLst/>
              <a:ahLst/>
              <a:cxnLst/>
              <a:rect l="l" t="t" r="r" b="b"/>
              <a:pathLst>
                <a:path w="1163319" h="46989">
                  <a:moveTo>
                    <a:pt x="0" y="46493"/>
                  </a:moveTo>
                  <a:lnTo>
                    <a:pt x="1162791" y="46493"/>
                  </a:lnTo>
                  <a:lnTo>
                    <a:pt x="1162791" y="0"/>
                  </a:lnTo>
                  <a:lnTo>
                    <a:pt x="0" y="0"/>
                  </a:lnTo>
                  <a:lnTo>
                    <a:pt x="0" y="46493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3848" y="100044"/>
              <a:ext cx="192329" cy="192329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5523570" y="0"/>
            <a:ext cx="2764790" cy="1240155"/>
            <a:chOff x="15523570" y="0"/>
            <a:chExt cx="2764790" cy="1240155"/>
          </a:xfrm>
        </p:grpSpPr>
        <p:sp>
          <p:nvSpPr>
            <p:cNvPr id="11" name="object 11" descr=""/>
            <p:cNvSpPr/>
            <p:nvPr/>
          </p:nvSpPr>
          <p:spPr>
            <a:xfrm>
              <a:off x="16725670" y="592958"/>
              <a:ext cx="1562735" cy="46990"/>
            </a:xfrm>
            <a:custGeom>
              <a:avLst/>
              <a:gdLst/>
              <a:ahLst/>
              <a:cxnLst/>
              <a:rect l="l" t="t" r="r" b="b"/>
              <a:pathLst>
                <a:path w="1562734" h="46990">
                  <a:moveTo>
                    <a:pt x="0" y="46493"/>
                  </a:moveTo>
                  <a:lnTo>
                    <a:pt x="1562329" y="46493"/>
                  </a:lnTo>
                  <a:lnTo>
                    <a:pt x="1562329" y="0"/>
                  </a:lnTo>
                  <a:lnTo>
                    <a:pt x="0" y="0"/>
                  </a:lnTo>
                  <a:lnTo>
                    <a:pt x="0" y="46493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34310" y="520039"/>
              <a:ext cx="192329" cy="19232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5928176" y="11"/>
              <a:ext cx="1275715" cy="1176655"/>
            </a:xfrm>
            <a:custGeom>
              <a:avLst/>
              <a:gdLst/>
              <a:ahLst/>
              <a:cxnLst/>
              <a:rect l="l" t="t" r="r" b="b"/>
              <a:pathLst>
                <a:path w="1275715" h="1176655">
                  <a:moveTo>
                    <a:pt x="751001" y="615746"/>
                  </a:moveTo>
                  <a:lnTo>
                    <a:pt x="135242" y="0"/>
                  </a:lnTo>
                  <a:lnTo>
                    <a:pt x="80454" y="0"/>
                  </a:lnTo>
                  <a:lnTo>
                    <a:pt x="0" y="0"/>
                  </a:lnTo>
                  <a:lnTo>
                    <a:pt x="10972" y="16510"/>
                  </a:lnTo>
                  <a:lnTo>
                    <a:pt x="37477" y="34112"/>
                  </a:lnTo>
                  <a:lnTo>
                    <a:pt x="67614" y="39979"/>
                  </a:lnTo>
                  <a:lnTo>
                    <a:pt x="97751" y="34112"/>
                  </a:lnTo>
                  <a:lnTo>
                    <a:pt x="107848" y="27406"/>
                  </a:lnTo>
                  <a:lnTo>
                    <a:pt x="723607" y="643140"/>
                  </a:lnTo>
                  <a:lnTo>
                    <a:pt x="751001" y="615746"/>
                  </a:lnTo>
                  <a:close/>
                </a:path>
                <a:path w="1275715" h="1176655">
                  <a:moveTo>
                    <a:pt x="1275359" y="384644"/>
                  </a:moveTo>
                  <a:lnTo>
                    <a:pt x="1247965" y="357251"/>
                  </a:lnTo>
                  <a:lnTo>
                    <a:pt x="456526" y="1148689"/>
                  </a:lnTo>
                  <a:lnTo>
                    <a:pt x="483920" y="1176083"/>
                  </a:lnTo>
                  <a:lnTo>
                    <a:pt x="1275359" y="384644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1018" y="1079439"/>
              <a:ext cx="160249" cy="16024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5672029" y="0"/>
              <a:ext cx="1405255" cy="219075"/>
            </a:xfrm>
            <a:custGeom>
              <a:avLst/>
              <a:gdLst/>
              <a:ahLst/>
              <a:cxnLst/>
              <a:rect l="l" t="t" r="r" b="b"/>
              <a:pathLst>
                <a:path w="1405255" h="219075">
                  <a:moveTo>
                    <a:pt x="495477" y="107175"/>
                  </a:moveTo>
                  <a:lnTo>
                    <a:pt x="0" y="107175"/>
                  </a:lnTo>
                  <a:lnTo>
                    <a:pt x="0" y="130429"/>
                  </a:lnTo>
                  <a:lnTo>
                    <a:pt x="495477" y="130429"/>
                  </a:lnTo>
                  <a:lnTo>
                    <a:pt x="495477" y="107175"/>
                  </a:lnTo>
                  <a:close/>
                </a:path>
                <a:path w="1405255" h="219075">
                  <a:moveTo>
                    <a:pt x="1404937" y="191414"/>
                  </a:moveTo>
                  <a:lnTo>
                    <a:pt x="1213535" y="0"/>
                  </a:lnTo>
                  <a:lnTo>
                    <a:pt x="1158735" y="0"/>
                  </a:lnTo>
                  <a:lnTo>
                    <a:pt x="1377543" y="218821"/>
                  </a:lnTo>
                  <a:lnTo>
                    <a:pt x="1404937" y="191414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26399" y="70753"/>
              <a:ext cx="96087" cy="9608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5569211" y="311204"/>
              <a:ext cx="789940" cy="23495"/>
            </a:xfrm>
            <a:custGeom>
              <a:avLst/>
              <a:gdLst/>
              <a:ahLst/>
              <a:cxnLst/>
              <a:rect l="l" t="t" r="r" b="b"/>
              <a:pathLst>
                <a:path w="789940" h="23495">
                  <a:moveTo>
                    <a:pt x="0" y="23246"/>
                  </a:moveTo>
                  <a:lnTo>
                    <a:pt x="789622" y="23246"/>
                  </a:lnTo>
                  <a:lnTo>
                    <a:pt x="789622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3570" y="274861"/>
              <a:ext cx="96087" cy="96087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5966037" y="880987"/>
              <a:ext cx="694690" cy="23495"/>
            </a:xfrm>
            <a:custGeom>
              <a:avLst/>
              <a:gdLst/>
              <a:ahLst/>
              <a:cxnLst/>
              <a:rect l="l" t="t" r="r" b="b"/>
              <a:pathLst>
                <a:path w="694690" h="23494">
                  <a:moveTo>
                    <a:pt x="0" y="23246"/>
                  </a:moveTo>
                  <a:lnTo>
                    <a:pt x="694232" y="23246"/>
                  </a:lnTo>
                  <a:lnTo>
                    <a:pt x="694232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20396" y="844567"/>
              <a:ext cx="96087" cy="96087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5519922" y="7919316"/>
            <a:ext cx="2768600" cy="794385"/>
            <a:chOff x="15519922" y="7919316"/>
            <a:chExt cx="2768600" cy="794385"/>
          </a:xfrm>
        </p:grpSpPr>
        <p:sp>
          <p:nvSpPr>
            <p:cNvPr id="22" name="object 22" descr=""/>
            <p:cNvSpPr/>
            <p:nvPr/>
          </p:nvSpPr>
          <p:spPr>
            <a:xfrm>
              <a:off x="17314201" y="8594021"/>
              <a:ext cx="974090" cy="46990"/>
            </a:xfrm>
            <a:custGeom>
              <a:avLst/>
              <a:gdLst/>
              <a:ahLst/>
              <a:cxnLst/>
              <a:rect l="l" t="t" r="r" b="b"/>
              <a:pathLst>
                <a:path w="974090" h="46990">
                  <a:moveTo>
                    <a:pt x="973798" y="46493"/>
                  </a:moveTo>
                  <a:lnTo>
                    <a:pt x="973798" y="0"/>
                  </a:lnTo>
                  <a:lnTo>
                    <a:pt x="0" y="0"/>
                  </a:lnTo>
                  <a:lnTo>
                    <a:pt x="0" y="46493"/>
                  </a:lnTo>
                  <a:lnTo>
                    <a:pt x="973798" y="46493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2840" y="8521103"/>
              <a:ext cx="192329" cy="192329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6622413" y="7996558"/>
              <a:ext cx="656590" cy="656590"/>
            </a:xfrm>
            <a:custGeom>
              <a:avLst/>
              <a:gdLst/>
              <a:ahLst/>
              <a:cxnLst/>
              <a:rect l="l" t="t" r="r" b="b"/>
              <a:pathLst>
                <a:path w="656590" h="656590">
                  <a:moveTo>
                    <a:pt x="0" y="27396"/>
                  </a:moveTo>
                  <a:lnTo>
                    <a:pt x="628592" y="655988"/>
                  </a:lnTo>
                  <a:lnTo>
                    <a:pt x="655988" y="628592"/>
                  </a:lnTo>
                  <a:lnTo>
                    <a:pt x="27396" y="0"/>
                  </a:lnTo>
                  <a:lnTo>
                    <a:pt x="0" y="27396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8829" y="7933032"/>
              <a:ext cx="160249" cy="160249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5565564" y="7955736"/>
              <a:ext cx="1049655" cy="23495"/>
            </a:xfrm>
            <a:custGeom>
              <a:avLst/>
              <a:gdLst/>
              <a:ahLst/>
              <a:cxnLst/>
              <a:rect l="l" t="t" r="r" b="b"/>
              <a:pathLst>
                <a:path w="1049655" h="23495">
                  <a:moveTo>
                    <a:pt x="0" y="23246"/>
                  </a:moveTo>
                  <a:lnTo>
                    <a:pt x="1049213" y="23246"/>
                  </a:lnTo>
                  <a:lnTo>
                    <a:pt x="1049213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19922" y="7919316"/>
              <a:ext cx="96087" cy="9608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5784318" y="8184797"/>
              <a:ext cx="1038860" cy="23495"/>
            </a:xfrm>
            <a:custGeom>
              <a:avLst/>
              <a:gdLst/>
              <a:ahLst/>
              <a:cxnLst/>
              <a:rect l="l" t="t" r="r" b="b"/>
              <a:pathLst>
                <a:path w="1038859" h="23495">
                  <a:moveTo>
                    <a:pt x="0" y="23246"/>
                  </a:moveTo>
                  <a:lnTo>
                    <a:pt x="1038442" y="23246"/>
                  </a:lnTo>
                  <a:lnTo>
                    <a:pt x="1038442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38598" y="8148376"/>
              <a:ext cx="96087" cy="9608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5654212" y="8401613"/>
              <a:ext cx="1370330" cy="23495"/>
            </a:xfrm>
            <a:custGeom>
              <a:avLst/>
              <a:gdLst/>
              <a:ahLst/>
              <a:cxnLst/>
              <a:rect l="l" t="t" r="r" b="b"/>
              <a:pathLst>
                <a:path w="1370330" h="23495">
                  <a:moveTo>
                    <a:pt x="0" y="23246"/>
                  </a:moveTo>
                  <a:lnTo>
                    <a:pt x="1370331" y="23246"/>
                  </a:lnTo>
                  <a:lnTo>
                    <a:pt x="1370331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8570" y="8365193"/>
              <a:ext cx="96087" cy="96087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17107768" y="8759927"/>
            <a:ext cx="1180465" cy="287655"/>
            <a:chOff x="17107768" y="8759927"/>
            <a:chExt cx="1180465" cy="287655"/>
          </a:xfrm>
        </p:grpSpPr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22421" y="8759927"/>
              <a:ext cx="165579" cy="19286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7153409" y="8808745"/>
              <a:ext cx="1004569" cy="23495"/>
            </a:xfrm>
            <a:custGeom>
              <a:avLst/>
              <a:gdLst/>
              <a:ahLst/>
              <a:cxnLst/>
              <a:rect l="l" t="t" r="r" b="b"/>
              <a:pathLst>
                <a:path w="1004569" h="23495">
                  <a:moveTo>
                    <a:pt x="0" y="23246"/>
                  </a:moveTo>
                  <a:lnTo>
                    <a:pt x="1004036" y="23246"/>
                  </a:lnTo>
                  <a:lnTo>
                    <a:pt x="1004036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07768" y="8772403"/>
              <a:ext cx="96087" cy="9608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7878793" y="8987360"/>
              <a:ext cx="409575" cy="23495"/>
            </a:xfrm>
            <a:custGeom>
              <a:avLst/>
              <a:gdLst/>
              <a:ahLst/>
              <a:cxnLst/>
              <a:rect l="l" t="t" r="r" b="b"/>
              <a:pathLst>
                <a:path w="409575" h="23495">
                  <a:moveTo>
                    <a:pt x="409207" y="23246"/>
                  </a:moveTo>
                  <a:lnTo>
                    <a:pt x="409207" y="0"/>
                  </a:lnTo>
                  <a:lnTo>
                    <a:pt x="0" y="0"/>
                  </a:lnTo>
                  <a:lnTo>
                    <a:pt x="0" y="23246"/>
                  </a:lnTo>
                  <a:lnTo>
                    <a:pt x="409207" y="23246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33151" y="8950939"/>
              <a:ext cx="96087" cy="96087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7730322" y="9155048"/>
            <a:ext cx="558165" cy="96520"/>
            <a:chOff x="17730322" y="9155048"/>
            <a:chExt cx="558165" cy="96520"/>
          </a:xfrm>
        </p:grpSpPr>
        <p:sp>
          <p:nvSpPr>
            <p:cNvPr id="39" name="object 39" descr=""/>
            <p:cNvSpPr/>
            <p:nvPr/>
          </p:nvSpPr>
          <p:spPr>
            <a:xfrm>
              <a:off x="17775964" y="9191390"/>
              <a:ext cx="512445" cy="23495"/>
            </a:xfrm>
            <a:custGeom>
              <a:avLst/>
              <a:gdLst/>
              <a:ahLst/>
              <a:cxnLst/>
              <a:rect l="l" t="t" r="r" b="b"/>
              <a:pathLst>
                <a:path w="512444" h="23495">
                  <a:moveTo>
                    <a:pt x="512036" y="23246"/>
                  </a:moveTo>
                  <a:lnTo>
                    <a:pt x="512036" y="0"/>
                  </a:lnTo>
                  <a:lnTo>
                    <a:pt x="0" y="0"/>
                  </a:lnTo>
                  <a:lnTo>
                    <a:pt x="0" y="23246"/>
                  </a:lnTo>
                  <a:lnTo>
                    <a:pt x="512036" y="23246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30322" y="9155048"/>
              <a:ext cx="96087" cy="96087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17959613" y="8059108"/>
            <a:ext cx="328930" cy="96520"/>
            <a:chOff x="17959613" y="8059108"/>
            <a:chExt cx="328930" cy="96520"/>
          </a:xfrm>
        </p:grpSpPr>
        <p:sp>
          <p:nvSpPr>
            <p:cNvPr id="42" name="object 42" descr=""/>
            <p:cNvSpPr/>
            <p:nvPr/>
          </p:nvSpPr>
          <p:spPr>
            <a:xfrm>
              <a:off x="18005255" y="8095450"/>
              <a:ext cx="283210" cy="23495"/>
            </a:xfrm>
            <a:custGeom>
              <a:avLst/>
              <a:gdLst/>
              <a:ahLst/>
              <a:cxnLst/>
              <a:rect l="l" t="t" r="r" b="b"/>
              <a:pathLst>
                <a:path w="283209" h="23495">
                  <a:moveTo>
                    <a:pt x="282743" y="23246"/>
                  </a:moveTo>
                  <a:lnTo>
                    <a:pt x="282743" y="0"/>
                  </a:lnTo>
                  <a:lnTo>
                    <a:pt x="0" y="0"/>
                  </a:lnTo>
                  <a:lnTo>
                    <a:pt x="0" y="23246"/>
                  </a:lnTo>
                  <a:lnTo>
                    <a:pt x="282743" y="23246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59613" y="8059108"/>
              <a:ext cx="96087" cy="96087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17675381" y="8264224"/>
            <a:ext cx="612775" cy="96520"/>
            <a:chOff x="17675381" y="8264224"/>
            <a:chExt cx="612775" cy="96520"/>
          </a:xfrm>
        </p:grpSpPr>
        <p:sp>
          <p:nvSpPr>
            <p:cNvPr id="45" name="object 45" descr=""/>
            <p:cNvSpPr/>
            <p:nvPr/>
          </p:nvSpPr>
          <p:spPr>
            <a:xfrm>
              <a:off x="17721100" y="8300644"/>
              <a:ext cx="567055" cy="23495"/>
            </a:xfrm>
            <a:custGeom>
              <a:avLst/>
              <a:gdLst/>
              <a:ahLst/>
              <a:cxnLst/>
              <a:rect l="l" t="t" r="r" b="b"/>
              <a:pathLst>
                <a:path w="567055" h="23495">
                  <a:moveTo>
                    <a:pt x="566899" y="23246"/>
                  </a:moveTo>
                  <a:lnTo>
                    <a:pt x="566899" y="0"/>
                  </a:lnTo>
                  <a:lnTo>
                    <a:pt x="0" y="0"/>
                  </a:lnTo>
                  <a:lnTo>
                    <a:pt x="0" y="23246"/>
                  </a:lnTo>
                  <a:lnTo>
                    <a:pt x="566899" y="23246"/>
                  </a:lnTo>
                  <a:close/>
                </a:path>
              </a:pathLst>
            </a:custGeom>
            <a:solidFill>
              <a:srgbClr val="36E9FC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75381" y="8264224"/>
              <a:ext cx="96087" cy="96087"/>
            </a:xfrm>
            <a:prstGeom prst="rect">
              <a:avLst/>
            </a:prstGeom>
          </p:spPr>
        </p:pic>
      </p:grpSp>
      <p:sp>
        <p:nvSpPr>
          <p:cNvPr id="47" name="object 47" descr=""/>
          <p:cNvSpPr/>
          <p:nvPr/>
        </p:nvSpPr>
        <p:spPr>
          <a:xfrm>
            <a:off x="18127143" y="9724758"/>
            <a:ext cx="161290" cy="96520"/>
          </a:xfrm>
          <a:custGeom>
            <a:avLst/>
            <a:gdLst/>
            <a:ahLst/>
            <a:cxnLst/>
            <a:rect l="l" t="t" r="r" b="b"/>
            <a:pathLst>
              <a:path w="161290" h="96520">
                <a:moveTo>
                  <a:pt x="160858" y="36423"/>
                </a:moveTo>
                <a:lnTo>
                  <a:pt x="93726" y="36423"/>
                </a:lnTo>
                <a:lnTo>
                  <a:pt x="92303" y="29362"/>
                </a:lnTo>
                <a:lnTo>
                  <a:pt x="82003" y="14084"/>
                </a:lnTo>
                <a:lnTo>
                  <a:pt x="66725" y="3784"/>
                </a:lnTo>
                <a:lnTo>
                  <a:pt x="48044" y="0"/>
                </a:lnTo>
                <a:lnTo>
                  <a:pt x="29349" y="3784"/>
                </a:lnTo>
                <a:lnTo>
                  <a:pt x="14084" y="14084"/>
                </a:lnTo>
                <a:lnTo>
                  <a:pt x="3784" y="29362"/>
                </a:lnTo>
                <a:lnTo>
                  <a:pt x="0" y="48044"/>
                </a:lnTo>
                <a:lnTo>
                  <a:pt x="3771" y="66738"/>
                </a:lnTo>
                <a:lnTo>
                  <a:pt x="14058" y="82003"/>
                </a:lnTo>
                <a:lnTo>
                  <a:pt x="29324" y="92303"/>
                </a:lnTo>
                <a:lnTo>
                  <a:pt x="48044" y="96088"/>
                </a:lnTo>
                <a:lnTo>
                  <a:pt x="66725" y="92303"/>
                </a:lnTo>
                <a:lnTo>
                  <a:pt x="82003" y="82003"/>
                </a:lnTo>
                <a:lnTo>
                  <a:pt x="92303" y="66738"/>
                </a:lnTo>
                <a:lnTo>
                  <a:pt x="93726" y="59664"/>
                </a:lnTo>
                <a:lnTo>
                  <a:pt x="160858" y="59664"/>
                </a:lnTo>
                <a:lnTo>
                  <a:pt x="160858" y="36423"/>
                </a:lnTo>
                <a:close/>
              </a:path>
            </a:pathLst>
          </a:custGeom>
          <a:solidFill>
            <a:srgbClr val="36E9FC">
              <a:alpha val="3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016000" y="78877"/>
            <a:ext cx="8830945" cy="13322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305"/>
              <a:t>FUTURE</a:t>
            </a:r>
            <a:r>
              <a:rPr dirty="0" spc="-545"/>
              <a:t> </a:t>
            </a:r>
            <a:r>
              <a:rPr dirty="0" spc="-125"/>
              <a:t>SCOPE</a:t>
            </a:r>
          </a:p>
        </p:txBody>
      </p:sp>
      <p:sp>
        <p:nvSpPr>
          <p:cNvPr id="49" name="object 49" descr=""/>
          <p:cNvSpPr txBox="1"/>
          <p:nvPr/>
        </p:nvSpPr>
        <p:spPr>
          <a:xfrm>
            <a:off x="1016000" y="1614614"/>
            <a:ext cx="15410815" cy="825500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323850" indent="-321945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323850" algn="l"/>
              </a:tabLst>
            </a:pPr>
            <a:r>
              <a:rPr dirty="0" sz="2550" spc="-10" b="1">
                <a:solidFill>
                  <a:srgbClr val="FFFFFF"/>
                </a:solidFill>
                <a:latin typeface="Trebuchet MS"/>
                <a:cs typeface="Trebuchet MS"/>
              </a:rPr>
              <a:t>Artificial</a:t>
            </a:r>
            <a:r>
              <a:rPr dirty="0" sz="255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50" b="1">
                <a:solidFill>
                  <a:srgbClr val="FFFFFF"/>
                </a:solidFill>
                <a:latin typeface="Trebuchet MS"/>
                <a:cs typeface="Trebuchet MS"/>
              </a:rPr>
              <a:t>General</a:t>
            </a:r>
            <a:r>
              <a:rPr dirty="0" sz="25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0" b="1">
                <a:solidFill>
                  <a:srgbClr val="FFFFFF"/>
                </a:solidFill>
                <a:latin typeface="Trebuchet MS"/>
                <a:cs typeface="Trebuchet MS"/>
              </a:rPr>
              <a:t>Intelligence</a:t>
            </a:r>
            <a:r>
              <a:rPr dirty="0" sz="25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b="1">
                <a:solidFill>
                  <a:srgbClr val="FFFFFF"/>
                </a:solidFill>
                <a:latin typeface="Trebuchet MS"/>
                <a:cs typeface="Trebuchet MS"/>
              </a:rPr>
              <a:t>(AGI)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systems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85" i="1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dirty="0" sz="25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1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50" i="1">
                <a:solidFill>
                  <a:srgbClr val="FFFFFF"/>
                </a:solidFill>
                <a:latin typeface="Trebuchet MS"/>
                <a:cs typeface="Trebuchet MS"/>
              </a:rPr>
              <a:t>reason</a:t>
            </a:r>
            <a:r>
              <a:rPr dirty="0" sz="25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85" i="1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humans.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dirty="0" sz="255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55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85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55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automate</a:t>
            </a:r>
            <a:r>
              <a:rPr dirty="0" sz="2550" spc="-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dirty="0" sz="255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5" i="1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r>
              <a:rPr dirty="0" sz="255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beyond</a:t>
            </a:r>
            <a:r>
              <a:rPr dirty="0" sz="255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35" i="1">
                <a:solidFill>
                  <a:srgbClr val="FFFFFF"/>
                </a:solidFill>
                <a:latin typeface="Trebuchet MS"/>
                <a:cs typeface="Trebuchet MS"/>
              </a:rPr>
              <a:t>predefined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rules.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550">
              <a:latin typeface="Trebuchet MS"/>
              <a:cs typeface="Trebuchet MS"/>
            </a:endParaRPr>
          </a:p>
          <a:p>
            <a:pPr marL="349885" indent="-33718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349885" algn="l"/>
              </a:tabLst>
            </a:pPr>
            <a:r>
              <a:rPr dirty="0" sz="2550" spc="80" b="1">
                <a:solidFill>
                  <a:srgbClr val="FFFFFF"/>
                </a:solidFill>
                <a:latin typeface="Trebuchet MS"/>
                <a:cs typeface="Trebuchet MS"/>
              </a:rPr>
              <a:t>AI-</a:t>
            </a:r>
            <a:r>
              <a:rPr dirty="0" sz="2550" spc="75" b="1">
                <a:solidFill>
                  <a:srgbClr val="FFFFFF"/>
                </a:solidFill>
                <a:latin typeface="Trebuchet MS"/>
                <a:cs typeface="Trebuchet MS"/>
              </a:rPr>
              <a:t>Powered</a:t>
            </a:r>
            <a:r>
              <a:rPr dirty="0" sz="255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45" b="1">
                <a:solidFill>
                  <a:srgbClr val="FFFFFF"/>
                </a:solidFill>
                <a:latin typeface="Trebuchet MS"/>
                <a:cs typeface="Trebuchet MS"/>
              </a:rPr>
              <a:t>Automation</a:t>
            </a:r>
            <a:endParaRPr sz="2550">
              <a:latin typeface="Trebuchet MS"/>
              <a:cs typeface="Trebuchet MS"/>
            </a:endParaRPr>
          </a:p>
          <a:p>
            <a:pPr marL="12700" marR="4451985">
              <a:lnSpc>
                <a:spcPct val="107800"/>
              </a:lnSpc>
            </a:pP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0" i="1">
                <a:solidFill>
                  <a:srgbClr val="FFFFFF"/>
                </a:solidFill>
                <a:latin typeface="Trebuchet MS"/>
                <a:cs typeface="Trebuchet MS"/>
              </a:rPr>
              <a:t>transforming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industries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(Healthcare,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Finance,</a:t>
            </a:r>
            <a:r>
              <a:rPr dirty="0" sz="25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0" i="1">
                <a:solidFill>
                  <a:srgbClr val="FFFFFF"/>
                </a:solidFill>
                <a:latin typeface="Trebuchet MS"/>
                <a:cs typeface="Trebuchet MS"/>
              </a:rPr>
              <a:t>Education,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Manufacturing).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 Example:</a:t>
            </a:r>
            <a:r>
              <a:rPr dirty="0" sz="25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AI-powered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legal</a:t>
            </a:r>
            <a:r>
              <a:rPr dirty="0" sz="25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advisors,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30" i="1">
                <a:solidFill>
                  <a:srgbClr val="FFFFFF"/>
                </a:solidFill>
                <a:latin typeface="Trebuchet MS"/>
                <a:cs typeface="Trebuchet MS"/>
              </a:rPr>
              <a:t>detecting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fake</a:t>
            </a:r>
            <a:r>
              <a:rPr dirty="0" sz="25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news.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550">
              <a:latin typeface="Trebuchet MS"/>
              <a:cs typeface="Trebuchet MS"/>
            </a:endParaRPr>
          </a:p>
          <a:p>
            <a:pPr marL="347980" indent="-33528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347980" algn="l"/>
              </a:tabLst>
            </a:pPr>
            <a:r>
              <a:rPr dirty="0" sz="2550" spc="60" b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Ethics</a:t>
            </a:r>
            <a:r>
              <a:rPr dirty="0" sz="255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255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5" b="1">
                <a:solidFill>
                  <a:srgbClr val="FFFFFF"/>
                </a:solidFill>
                <a:latin typeface="Trebuchet MS"/>
                <a:cs typeface="Trebuchet MS"/>
              </a:rPr>
              <a:t>Regulations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5" i="1">
                <a:solidFill>
                  <a:srgbClr val="FFFFFF"/>
                </a:solidFill>
                <a:latin typeface="Trebuchet MS"/>
                <a:cs typeface="Trebuchet MS"/>
              </a:rPr>
              <a:t>Bias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35" i="1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Fairness: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Ensuring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doesn’t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discriminate.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Governance: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Governments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developing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0" i="1">
                <a:solidFill>
                  <a:srgbClr val="FFFFFF"/>
                </a:solidFill>
                <a:latin typeface="Trebuchet MS"/>
                <a:cs typeface="Trebuchet MS"/>
              </a:rPr>
              <a:t>laws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35" i="1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regulations.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550">
              <a:latin typeface="Trebuchet MS"/>
              <a:cs typeface="Trebuchet MS"/>
            </a:endParaRPr>
          </a:p>
          <a:p>
            <a:pPr marL="352425" indent="-339725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352425" algn="l"/>
              </a:tabLst>
            </a:pPr>
            <a:r>
              <a:rPr dirty="0" sz="2550" spc="60" b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1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35" b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550" spc="-1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40" b="1">
                <a:solidFill>
                  <a:srgbClr val="FFFFFF"/>
                </a:solidFill>
                <a:latin typeface="Trebuchet MS"/>
                <a:cs typeface="Trebuchet MS"/>
              </a:rPr>
              <a:t>Space</a:t>
            </a:r>
            <a:r>
              <a:rPr dirty="0" sz="2550" spc="-1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b="1">
                <a:solidFill>
                  <a:srgbClr val="FFFFFF"/>
                </a:solidFill>
                <a:latin typeface="Trebuchet MS"/>
                <a:cs typeface="Trebuchet MS"/>
              </a:rPr>
              <a:t>Exploration</a:t>
            </a:r>
            <a:endParaRPr sz="2550">
              <a:latin typeface="Trebuchet MS"/>
              <a:cs typeface="Trebuchet MS"/>
            </a:endParaRPr>
          </a:p>
          <a:p>
            <a:pPr marL="12700" marR="8096884">
              <a:lnSpc>
                <a:spcPct val="107800"/>
              </a:lnSpc>
            </a:pP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assisting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85" i="1">
                <a:solidFill>
                  <a:srgbClr val="FFFFFF"/>
                </a:solidFill>
                <a:latin typeface="Trebuchet MS"/>
                <a:cs typeface="Trebuchet MS"/>
              </a:rPr>
              <a:t>NASA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35" i="1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05" i="1">
                <a:solidFill>
                  <a:srgbClr val="FFFFFF"/>
                </a:solidFill>
                <a:latin typeface="Trebuchet MS"/>
                <a:cs typeface="Trebuchet MS"/>
              </a:rPr>
              <a:t>ISRO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10" i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planetary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45" i="1">
                <a:solidFill>
                  <a:srgbClr val="FFFFFF"/>
                </a:solidFill>
                <a:latin typeface="Trebuchet MS"/>
                <a:cs typeface="Trebuchet MS"/>
              </a:rPr>
              <a:t>exploration.</a:t>
            </a:r>
            <a:r>
              <a:rPr dirty="0" sz="255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AI-powered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0" i="1">
                <a:solidFill>
                  <a:srgbClr val="FFFFFF"/>
                </a:solidFill>
                <a:latin typeface="Trebuchet MS"/>
                <a:cs typeface="Trebuchet MS"/>
              </a:rPr>
              <a:t>autonomous</a:t>
            </a:r>
            <a:r>
              <a:rPr dirty="0" sz="25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robots</a:t>
            </a:r>
            <a:r>
              <a:rPr dirty="0" sz="25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0" i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5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Mars.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550">
              <a:latin typeface="Trebuchet MS"/>
              <a:cs typeface="Trebuchet MS"/>
            </a:endParaRPr>
          </a:p>
          <a:p>
            <a:pPr marL="346710" indent="-33401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46710" algn="l"/>
              </a:tabLst>
            </a:pPr>
            <a:r>
              <a:rPr dirty="0" sz="2550" spc="60" b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2550" spc="-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550" spc="-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Evolution</a:t>
            </a:r>
            <a:r>
              <a:rPr dirty="0" sz="2550" spc="-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55" b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550" spc="-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b="1">
                <a:solidFill>
                  <a:srgbClr val="FFFFFF"/>
                </a:solidFill>
                <a:latin typeface="Trebuchet MS"/>
                <a:cs typeface="Trebuchet MS"/>
              </a:rPr>
              <a:t>Creativity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30" i="1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generate</a:t>
            </a:r>
            <a:r>
              <a:rPr dirty="0" sz="25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art</a:t>
            </a:r>
            <a:r>
              <a:rPr dirty="0" sz="25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75" i="1">
                <a:solidFill>
                  <a:srgbClr val="FFFFFF"/>
                </a:solidFill>
                <a:latin typeface="Trebuchet MS"/>
                <a:cs typeface="Trebuchet MS"/>
              </a:rPr>
              <a:t>forms,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50" i="1">
                <a:solidFill>
                  <a:srgbClr val="FFFFFF"/>
                </a:solidFill>
                <a:latin typeface="Trebuchet MS"/>
                <a:cs typeface="Trebuchet MS"/>
              </a:rPr>
              <a:t>languages,</a:t>
            </a:r>
            <a:r>
              <a:rPr dirty="0" sz="25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1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music</a:t>
            </a:r>
            <a:r>
              <a:rPr dirty="0" sz="25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beyond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5" i="1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dirty="0" sz="25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imagination.</a:t>
            </a:r>
            <a:endParaRPr sz="2550">
              <a:latin typeface="Trebuchet MS"/>
              <a:cs typeface="Trebuchet MS"/>
            </a:endParaRPr>
          </a:p>
          <a:p>
            <a:pPr marL="12700" marR="5080">
              <a:lnSpc>
                <a:spcPct val="107800"/>
              </a:lnSpc>
            </a:pP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Example: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0" i="1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85" i="1">
                <a:solidFill>
                  <a:srgbClr val="FFFFFF"/>
                </a:solidFill>
                <a:latin typeface="Trebuchet MS"/>
                <a:cs typeface="Trebuchet MS"/>
              </a:rPr>
              <a:t>composing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200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completely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genre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music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0" i="1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5" i="1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14" i="1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ever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thought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75" i="1">
                <a:solidFill>
                  <a:srgbClr val="FFFFFF"/>
                </a:solidFill>
                <a:latin typeface="Trebuchet MS"/>
                <a:cs typeface="Trebuchet MS"/>
              </a:rPr>
              <a:t>of,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blending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dirty="0" sz="2550" spc="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harmonics</a:t>
            </a:r>
            <a:r>
              <a:rPr dirty="0" sz="2550" spc="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25" i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550" spc="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neural</a:t>
            </a:r>
            <a:r>
              <a:rPr dirty="0" sz="2550" spc="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rhythms.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163836" y="8298972"/>
            <a:ext cx="3465829" cy="864235"/>
            <a:chOff x="7163836" y="8298972"/>
            <a:chExt cx="3465829" cy="8642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1673" y="8337072"/>
              <a:ext cx="3427848" cy="78787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201936" y="8337072"/>
              <a:ext cx="3218815" cy="788035"/>
            </a:xfrm>
            <a:custGeom>
              <a:avLst/>
              <a:gdLst/>
              <a:ahLst/>
              <a:cxnLst/>
              <a:rect l="l" t="t" r="r" b="b"/>
              <a:pathLst>
                <a:path w="3218815" h="788034">
                  <a:moveTo>
                    <a:pt x="3218591" y="741603"/>
                  </a:moveTo>
                  <a:lnTo>
                    <a:pt x="3175798" y="761234"/>
                  </a:lnTo>
                  <a:lnTo>
                    <a:pt x="3130424" y="775717"/>
                  </a:lnTo>
                  <a:lnTo>
                    <a:pt x="3082850" y="784678"/>
                  </a:lnTo>
                  <a:lnTo>
                    <a:pt x="3033458" y="787746"/>
                  </a:lnTo>
                </a:path>
                <a:path w="3218815" h="788034">
                  <a:moveTo>
                    <a:pt x="393861" y="787746"/>
                  </a:moveTo>
                  <a:lnTo>
                    <a:pt x="344466" y="784678"/>
                  </a:lnTo>
                  <a:lnTo>
                    <a:pt x="296891" y="775717"/>
                  </a:lnTo>
                  <a:lnTo>
                    <a:pt x="251516" y="761234"/>
                  </a:lnTo>
                  <a:lnTo>
                    <a:pt x="208711" y="741598"/>
                  </a:lnTo>
                  <a:lnTo>
                    <a:pt x="168844" y="717178"/>
                  </a:lnTo>
                  <a:lnTo>
                    <a:pt x="132286" y="688342"/>
                  </a:lnTo>
                  <a:lnTo>
                    <a:pt x="99404" y="655460"/>
                  </a:lnTo>
                  <a:lnTo>
                    <a:pt x="70568" y="618902"/>
                  </a:lnTo>
                  <a:lnTo>
                    <a:pt x="46148" y="579035"/>
                  </a:lnTo>
                  <a:lnTo>
                    <a:pt x="32714" y="549751"/>
                  </a:lnTo>
                </a:path>
                <a:path w="3218815" h="788034">
                  <a:moveTo>
                    <a:pt x="26510" y="536225"/>
                  </a:moveTo>
                  <a:lnTo>
                    <a:pt x="24900" y="531181"/>
                  </a:lnTo>
                </a:path>
                <a:path w="3218815" h="788034">
                  <a:moveTo>
                    <a:pt x="0" y="393869"/>
                  </a:moveTo>
                  <a:lnTo>
                    <a:pt x="3068" y="344467"/>
                  </a:lnTo>
                  <a:lnTo>
                    <a:pt x="12028" y="296891"/>
                  </a:lnTo>
                  <a:lnTo>
                    <a:pt x="26511" y="251516"/>
                  </a:lnTo>
                  <a:lnTo>
                    <a:pt x="46148" y="208711"/>
                  </a:lnTo>
                  <a:lnTo>
                    <a:pt x="70568" y="168845"/>
                  </a:lnTo>
                  <a:lnTo>
                    <a:pt x="99404" y="132286"/>
                  </a:lnTo>
                  <a:lnTo>
                    <a:pt x="132286" y="99404"/>
                  </a:lnTo>
                  <a:lnTo>
                    <a:pt x="168844" y="70568"/>
                  </a:lnTo>
                  <a:lnTo>
                    <a:pt x="208711" y="46148"/>
                  </a:lnTo>
                  <a:lnTo>
                    <a:pt x="251516" y="26512"/>
                  </a:lnTo>
                  <a:lnTo>
                    <a:pt x="296891" y="12029"/>
                  </a:lnTo>
                  <a:lnTo>
                    <a:pt x="344466" y="3068"/>
                  </a:lnTo>
                  <a:lnTo>
                    <a:pt x="393873" y="0"/>
                  </a:lnTo>
                  <a:lnTo>
                    <a:pt x="303343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530639" y="8663853"/>
              <a:ext cx="369570" cy="171450"/>
            </a:xfrm>
            <a:custGeom>
              <a:avLst/>
              <a:gdLst/>
              <a:ahLst/>
              <a:cxnLst/>
              <a:rect l="l" t="t" r="r" b="b"/>
              <a:pathLst>
                <a:path w="369570" h="171450">
                  <a:moveTo>
                    <a:pt x="289304" y="171444"/>
                  </a:moveTo>
                  <a:lnTo>
                    <a:pt x="274512" y="171444"/>
                  </a:lnTo>
                  <a:lnTo>
                    <a:pt x="272631" y="169680"/>
                  </a:lnTo>
                  <a:lnTo>
                    <a:pt x="270183" y="167070"/>
                  </a:lnTo>
                  <a:lnTo>
                    <a:pt x="268878" y="163807"/>
                  </a:lnTo>
                  <a:lnTo>
                    <a:pt x="268878" y="156954"/>
                  </a:lnTo>
                  <a:lnTo>
                    <a:pt x="270020" y="153691"/>
                  </a:lnTo>
                  <a:lnTo>
                    <a:pt x="323372" y="100340"/>
                  </a:lnTo>
                  <a:lnTo>
                    <a:pt x="5873" y="100340"/>
                  </a:lnTo>
                  <a:lnTo>
                    <a:pt x="0" y="94466"/>
                  </a:lnTo>
                  <a:lnTo>
                    <a:pt x="0" y="80108"/>
                  </a:lnTo>
                  <a:lnTo>
                    <a:pt x="5873" y="74235"/>
                  </a:lnTo>
                  <a:lnTo>
                    <a:pt x="323535" y="74235"/>
                  </a:lnTo>
                  <a:lnTo>
                    <a:pt x="267736" y="18436"/>
                  </a:lnTo>
                  <a:lnTo>
                    <a:pt x="267736" y="10115"/>
                  </a:lnTo>
                  <a:lnTo>
                    <a:pt x="277852" y="0"/>
                  </a:lnTo>
                  <a:lnTo>
                    <a:pt x="286173" y="0"/>
                  </a:lnTo>
                  <a:lnTo>
                    <a:pt x="369218" y="83208"/>
                  </a:lnTo>
                  <a:lnTo>
                    <a:pt x="369218" y="91529"/>
                  </a:lnTo>
                  <a:lnTo>
                    <a:pt x="289304" y="171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788533" y="8569490"/>
            <a:ext cx="12242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55" b="1">
                <a:solidFill>
                  <a:srgbClr val="FFFFFF"/>
                </a:solidFill>
                <a:latin typeface="Arial"/>
                <a:cs typeface="Arial"/>
              </a:rPr>
              <a:t>next</a:t>
            </a:r>
            <a:r>
              <a:rPr dirty="0" sz="2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slide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64651" y="883621"/>
            <a:ext cx="6268720" cy="13322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365">
                <a:solidFill>
                  <a:srgbClr val="36E9FC"/>
                </a:solidFill>
              </a:rPr>
              <a:t>Challenges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5085" rIns="0" bIns="0" rtlCol="0" vert="horz">
            <a:spAutoFit/>
          </a:bodyPr>
          <a:lstStyle/>
          <a:p>
            <a:pPr marL="12700" marR="131445">
              <a:lnSpc>
                <a:spcPts val="3300"/>
              </a:lnSpc>
              <a:spcBef>
                <a:spcPts val="355"/>
              </a:spcBef>
            </a:pPr>
            <a:r>
              <a:rPr dirty="0" sz="2900" spc="1115" i="0">
                <a:latin typeface="Webdings"/>
                <a:cs typeface="Webdings"/>
              </a:rPr>
              <a:t></a:t>
            </a:r>
            <a:r>
              <a:rPr dirty="0" sz="2900" spc="-30" i="0">
                <a:latin typeface="Times New Roman"/>
                <a:cs typeface="Times New Roman"/>
              </a:rPr>
              <a:t> </a:t>
            </a:r>
            <a:r>
              <a:rPr dirty="0" spc="90" b="1" i="0">
                <a:latin typeface="Trebuchet MS"/>
                <a:cs typeface="Trebuchet MS"/>
              </a:rPr>
              <a:t>Data</a:t>
            </a:r>
            <a:r>
              <a:rPr dirty="0" spc="-100" b="1" i="0">
                <a:latin typeface="Trebuchet MS"/>
                <a:cs typeface="Trebuchet MS"/>
              </a:rPr>
              <a:t> </a:t>
            </a:r>
            <a:r>
              <a:rPr dirty="0" b="1" i="0">
                <a:latin typeface="Trebuchet MS"/>
                <a:cs typeface="Trebuchet MS"/>
              </a:rPr>
              <a:t>Quality</a:t>
            </a:r>
            <a:r>
              <a:rPr dirty="0" spc="-105" b="1" i="0">
                <a:latin typeface="Trebuchet MS"/>
                <a:cs typeface="Trebuchet MS"/>
              </a:rPr>
              <a:t> </a:t>
            </a:r>
            <a:r>
              <a:rPr dirty="0" b="1" i="0">
                <a:latin typeface="Trebuchet MS"/>
                <a:cs typeface="Trebuchet MS"/>
              </a:rPr>
              <a:t>&amp;</a:t>
            </a:r>
            <a:r>
              <a:rPr dirty="0" spc="-100" b="1" i="0">
                <a:latin typeface="Trebuchet MS"/>
                <a:cs typeface="Trebuchet MS"/>
              </a:rPr>
              <a:t> </a:t>
            </a:r>
            <a:r>
              <a:rPr dirty="0" spc="90" b="1" i="0">
                <a:latin typeface="Trebuchet MS"/>
                <a:cs typeface="Trebuchet MS"/>
              </a:rPr>
              <a:t>Bias</a:t>
            </a:r>
            <a:r>
              <a:rPr dirty="0" spc="-75" b="1" i="0">
                <a:latin typeface="Trebuchet MS"/>
                <a:cs typeface="Trebuchet MS"/>
              </a:rPr>
              <a:t> </a:t>
            </a:r>
            <a:r>
              <a:rPr dirty="0" spc="465"/>
              <a:t>–</a:t>
            </a:r>
            <a:r>
              <a:rPr dirty="0" spc="-70"/>
              <a:t> </a:t>
            </a:r>
            <a:r>
              <a:rPr dirty="0"/>
              <a:t>AI</a:t>
            </a:r>
            <a:r>
              <a:rPr dirty="0" spc="-75"/>
              <a:t> </a:t>
            </a:r>
            <a:r>
              <a:rPr dirty="0"/>
              <a:t>decisions</a:t>
            </a:r>
            <a:r>
              <a:rPr dirty="0" spc="-75"/>
              <a:t> </a:t>
            </a:r>
            <a:r>
              <a:rPr dirty="0" spc="50"/>
              <a:t>depend</a:t>
            </a:r>
            <a:r>
              <a:rPr dirty="0" spc="-75"/>
              <a:t> </a:t>
            </a:r>
            <a:r>
              <a:rPr dirty="0" spc="70"/>
              <a:t>on</a:t>
            </a:r>
            <a:r>
              <a:rPr dirty="0" spc="-70"/>
              <a:t> </a:t>
            </a:r>
            <a:r>
              <a:rPr dirty="0" spc="-30"/>
              <a:t>data,</a:t>
            </a:r>
            <a:r>
              <a:rPr dirty="0" spc="-75"/>
              <a:t> </a:t>
            </a:r>
            <a:r>
              <a:rPr dirty="0" spc="-50"/>
              <a:t>but</a:t>
            </a:r>
            <a:r>
              <a:rPr dirty="0" spc="-75"/>
              <a:t> </a:t>
            </a:r>
            <a:r>
              <a:rPr dirty="0"/>
              <a:t>biased</a:t>
            </a:r>
            <a:r>
              <a:rPr dirty="0" spc="-75"/>
              <a:t> </a:t>
            </a:r>
            <a:r>
              <a:rPr dirty="0" spc="-20"/>
              <a:t>or</a:t>
            </a:r>
            <a:r>
              <a:rPr dirty="0" spc="-75"/>
              <a:t> </a:t>
            </a:r>
            <a:r>
              <a:rPr dirty="0" spc="-20"/>
              <a:t>low-</a:t>
            </a:r>
            <a:r>
              <a:rPr dirty="0" spc="-20" i="1"/>
              <a:t> </a:t>
            </a:r>
            <a:r>
              <a:rPr dirty="0" spc="-55" i="1"/>
              <a:t>quality</a:t>
            </a:r>
            <a:r>
              <a:rPr dirty="0" spc="-120" i="1"/>
              <a:t> </a:t>
            </a:r>
            <a:r>
              <a:rPr dirty="0" spc="55" i="1"/>
              <a:t>data</a:t>
            </a:r>
            <a:r>
              <a:rPr dirty="0" spc="-114" i="1"/>
              <a:t> </a:t>
            </a:r>
            <a:r>
              <a:rPr dirty="0" spc="60" i="1"/>
              <a:t>leads</a:t>
            </a:r>
            <a:r>
              <a:rPr dirty="0" spc="-114" i="1"/>
              <a:t> </a:t>
            </a:r>
            <a:r>
              <a:rPr dirty="0" spc="-85" i="1"/>
              <a:t>to</a:t>
            </a:r>
            <a:r>
              <a:rPr dirty="0" spc="-114" i="1"/>
              <a:t> </a:t>
            </a:r>
            <a:r>
              <a:rPr dirty="0" spc="-70" i="1"/>
              <a:t>unfair</a:t>
            </a:r>
            <a:r>
              <a:rPr dirty="0" spc="-114" i="1"/>
              <a:t> </a:t>
            </a:r>
            <a:r>
              <a:rPr dirty="0" spc="-10" i="1"/>
              <a:t>outcomes.</a:t>
            </a:r>
            <a:endParaRPr sz="2900">
              <a:latin typeface="Trebuchet MS"/>
              <a:cs typeface="Trebuchet MS"/>
            </a:endParaRPr>
          </a:p>
          <a:p>
            <a:pPr marL="12700" marR="119380">
              <a:lnSpc>
                <a:spcPts val="3300"/>
              </a:lnSpc>
            </a:pPr>
            <a:r>
              <a:rPr dirty="0" sz="2900" spc="1115" i="0">
                <a:latin typeface="Webdings"/>
                <a:cs typeface="Webdings"/>
              </a:rPr>
              <a:t></a:t>
            </a:r>
            <a:r>
              <a:rPr dirty="0" sz="2900" spc="-35" i="0">
                <a:latin typeface="Times New Roman"/>
                <a:cs typeface="Times New Roman"/>
              </a:rPr>
              <a:t> </a:t>
            </a:r>
            <a:r>
              <a:rPr dirty="0" b="1" i="0">
                <a:latin typeface="Trebuchet MS"/>
                <a:cs typeface="Trebuchet MS"/>
              </a:rPr>
              <a:t>Explainability</a:t>
            </a:r>
            <a:r>
              <a:rPr dirty="0" spc="-100" b="1" i="0">
                <a:latin typeface="Trebuchet MS"/>
                <a:cs typeface="Trebuchet MS"/>
              </a:rPr>
              <a:t> </a:t>
            </a:r>
            <a:r>
              <a:rPr dirty="0" b="1" i="0">
                <a:latin typeface="Trebuchet MS"/>
                <a:cs typeface="Trebuchet MS"/>
              </a:rPr>
              <a:t>&amp;</a:t>
            </a:r>
            <a:r>
              <a:rPr dirty="0" spc="-105" b="1" i="0">
                <a:latin typeface="Trebuchet MS"/>
                <a:cs typeface="Trebuchet MS"/>
              </a:rPr>
              <a:t> </a:t>
            </a:r>
            <a:r>
              <a:rPr dirty="0" b="1" i="0">
                <a:latin typeface="Trebuchet MS"/>
                <a:cs typeface="Trebuchet MS"/>
              </a:rPr>
              <a:t>Trust</a:t>
            </a:r>
            <a:r>
              <a:rPr dirty="0" spc="-75" b="1" i="0">
                <a:latin typeface="Trebuchet MS"/>
                <a:cs typeface="Trebuchet MS"/>
              </a:rPr>
              <a:t> </a:t>
            </a:r>
            <a:r>
              <a:rPr dirty="0" spc="465"/>
              <a:t>–</a:t>
            </a:r>
            <a:r>
              <a:rPr dirty="0" spc="-75"/>
              <a:t> </a:t>
            </a:r>
            <a:r>
              <a:rPr dirty="0" spc="100"/>
              <a:t>Many</a:t>
            </a:r>
            <a:r>
              <a:rPr dirty="0" spc="-75"/>
              <a:t> </a:t>
            </a:r>
            <a:r>
              <a:rPr dirty="0"/>
              <a:t>AI</a:t>
            </a:r>
            <a:r>
              <a:rPr dirty="0" spc="-80"/>
              <a:t> </a:t>
            </a:r>
            <a:r>
              <a:rPr dirty="0" spc="55"/>
              <a:t>models</a:t>
            </a:r>
            <a:r>
              <a:rPr dirty="0" spc="-75"/>
              <a:t> </a:t>
            </a:r>
            <a:r>
              <a:rPr dirty="0"/>
              <a:t>act</a:t>
            </a:r>
            <a:r>
              <a:rPr dirty="0" spc="-75"/>
              <a:t> </a:t>
            </a:r>
            <a:r>
              <a:rPr dirty="0" spc="180"/>
              <a:t>as</a:t>
            </a:r>
            <a:r>
              <a:rPr dirty="0" spc="-75"/>
              <a:t> </a:t>
            </a:r>
            <a:r>
              <a:rPr dirty="0" spc="-25"/>
              <a:t>“black</a:t>
            </a:r>
            <a:r>
              <a:rPr dirty="0" spc="-75"/>
              <a:t> </a:t>
            </a:r>
            <a:r>
              <a:rPr dirty="0" spc="-105"/>
              <a:t>boxes,”</a:t>
            </a:r>
            <a:r>
              <a:rPr dirty="0" spc="-80"/>
              <a:t> </a:t>
            </a:r>
            <a:r>
              <a:rPr dirty="0" spc="60"/>
              <a:t>making</a:t>
            </a:r>
            <a:r>
              <a:rPr dirty="0" spc="60" i="1"/>
              <a:t> </a:t>
            </a:r>
            <a:r>
              <a:rPr dirty="0" spc="-254" i="1"/>
              <a:t>it</a:t>
            </a:r>
            <a:r>
              <a:rPr dirty="0" spc="-60" i="1"/>
              <a:t> </a:t>
            </a:r>
            <a:r>
              <a:rPr dirty="0" i="1"/>
              <a:t>hard</a:t>
            </a:r>
            <a:r>
              <a:rPr dirty="0" spc="-55" i="1"/>
              <a:t> </a:t>
            </a:r>
            <a:r>
              <a:rPr dirty="0" spc="-85" i="1"/>
              <a:t>to</a:t>
            </a:r>
            <a:r>
              <a:rPr dirty="0" spc="-60" i="1"/>
              <a:t> </a:t>
            </a:r>
            <a:r>
              <a:rPr dirty="0" i="1"/>
              <a:t>understand</a:t>
            </a:r>
            <a:r>
              <a:rPr dirty="0" spc="-55" i="1"/>
              <a:t> </a:t>
            </a:r>
            <a:r>
              <a:rPr dirty="0" spc="-150" i="1"/>
              <a:t>their</a:t>
            </a:r>
            <a:r>
              <a:rPr dirty="0" spc="-55" i="1"/>
              <a:t> </a:t>
            </a:r>
            <a:r>
              <a:rPr dirty="0" spc="-10" i="1"/>
              <a:t>decisions.</a:t>
            </a:r>
            <a:endParaRPr sz="2900">
              <a:latin typeface="Trebuchet MS"/>
              <a:cs typeface="Trebuchet MS"/>
            </a:endParaRPr>
          </a:p>
          <a:p>
            <a:pPr marL="12700" marR="107950">
              <a:lnSpc>
                <a:spcPts val="3300"/>
              </a:lnSpc>
            </a:pPr>
            <a:r>
              <a:rPr dirty="0" sz="2900" spc="1115" i="0">
                <a:latin typeface="Webdings"/>
                <a:cs typeface="Webdings"/>
              </a:rPr>
              <a:t></a:t>
            </a:r>
            <a:r>
              <a:rPr dirty="0" sz="2900" spc="-70" i="0">
                <a:latin typeface="Times New Roman"/>
                <a:cs typeface="Times New Roman"/>
              </a:rPr>
              <a:t> </a:t>
            </a:r>
            <a:r>
              <a:rPr dirty="0" spc="105" b="1" i="0">
                <a:latin typeface="Trebuchet MS"/>
                <a:cs typeface="Trebuchet MS"/>
              </a:rPr>
              <a:t>High</a:t>
            </a:r>
            <a:r>
              <a:rPr dirty="0" spc="-140" b="1" i="0">
                <a:latin typeface="Trebuchet MS"/>
                <a:cs typeface="Trebuchet MS"/>
              </a:rPr>
              <a:t> </a:t>
            </a:r>
            <a:r>
              <a:rPr dirty="0" spc="70" b="1" i="0">
                <a:latin typeface="Trebuchet MS"/>
                <a:cs typeface="Trebuchet MS"/>
              </a:rPr>
              <a:t>Computational</a:t>
            </a:r>
            <a:r>
              <a:rPr dirty="0" spc="-140" b="1" i="0">
                <a:latin typeface="Trebuchet MS"/>
                <a:cs typeface="Trebuchet MS"/>
              </a:rPr>
              <a:t> </a:t>
            </a:r>
            <a:r>
              <a:rPr dirty="0" spc="114" b="1" i="0">
                <a:latin typeface="Trebuchet MS"/>
                <a:cs typeface="Trebuchet MS"/>
              </a:rPr>
              <a:t>Costs</a:t>
            </a:r>
            <a:r>
              <a:rPr dirty="0" spc="-114" b="1" i="0">
                <a:latin typeface="Trebuchet MS"/>
                <a:cs typeface="Trebuchet MS"/>
              </a:rPr>
              <a:t> </a:t>
            </a:r>
            <a:r>
              <a:rPr dirty="0" spc="465"/>
              <a:t>–</a:t>
            </a:r>
            <a:r>
              <a:rPr dirty="0" spc="-114"/>
              <a:t> </a:t>
            </a:r>
            <a:r>
              <a:rPr dirty="0" spc="-20"/>
              <a:t>Training</a:t>
            </a:r>
            <a:r>
              <a:rPr dirty="0" spc="-114"/>
              <a:t> </a:t>
            </a:r>
            <a:r>
              <a:rPr dirty="0"/>
              <a:t>large</a:t>
            </a:r>
            <a:r>
              <a:rPr dirty="0" spc="-114"/>
              <a:t> </a:t>
            </a:r>
            <a:r>
              <a:rPr dirty="0" spc="55"/>
              <a:t>models</a:t>
            </a:r>
            <a:r>
              <a:rPr dirty="0" spc="-114"/>
              <a:t> </a:t>
            </a:r>
            <a:r>
              <a:rPr dirty="0" spc="-45"/>
              <a:t>requires</a:t>
            </a:r>
            <a:r>
              <a:rPr dirty="0" spc="-114"/>
              <a:t> </a:t>
            </a:r>
            <a:r>
              <a:rPr dirty="0" spc="-10"/>
              <a:t>immense</a:t>
            </a:r>
            <a:r>
              <a:rPr dirty="0" spc="-10" i="1"/>
              <a:t> </a:t>
            </a:r>
            <a:r>
              <a:rPr dirty="0" spc="50" i="1"/>
              <a:t>processing</a:t>
            </a:r>
            <a:r>
              <a:rPr dirty="0" spc="-105" i="1"/>
              <a:t> </a:t>
            </a:r>
            <a:r>
              <a:rPr dirty="0" i="1"/>
              <a:t>power</a:t>
            </a:r>
            <a:r>
              <a:rPr dirty="0" spc="-105" i="1"/>
              <a:t> </a:t>
            </a:r>
            <a:r>
              <a:rPr dirty="0" spc="110" i="1"/>
              <a:t>and</a:t>
            </a:r>
            <a:r>
              <a:rPr dirty="0" spc="-105" i="1"/>
              <a:t> </a:t>
            </a:r>
            <a:r>
              <a:rPr dirty="0" spc="-10" i="1"/>
              <a:t>energy.</a:t>
            </a:r>
            <a:endParaRPr sz="2900">
              <a:latin typeface="Trebuchet MS"/>
              <a:cs typeface="Trebuchet MS"/>
            </a:endParaRPr>
          </a:p>
          <a:p>
            <a:pPr marL="12700" marR="934719">
              <a:lnSpc>
                <a:spcPts val="3300"/>
              </a:lnSpc>
            </a:pPr>
            <a:r>
              <a:rPr dirty="0" sz="2900" spc="1115" i="0">
                <a:latin typeface="Webdings"/>
                <a:cs typeface="Webdings"/>
              </a:rPr>
              <a:t></a:t>
            </a:r>
            <a:r>
              <a:rPr dirty="0" sz="2900" spc="-40" i="0">
                <a:latin typeface="Times New Roman"/>
                <a:cs typeface="Times New Roman"/>
              </a:rPr>
              <a:t> </a:t>
            </a:r>
            <a:r>
              <a:rPr dirty="0" spc="45" b="1" i="0">
                <a:latin typeface="Trebuchet MS"/>
                <a:cs typeface="Trebuchet MS"/>
              </a:rPr>
              <a:t>Adversarial</a:t>
            </a:r>
            <a:r>
              <a:rPr dirty="0" spc="-110" b="1" i="0">
                <a:latin typeface="Trebuchet MS"/>
                <a:cs typeface="Trebuchet MS"/>
              </a:rPr>
              <a:t> </a:t>
            </a:r>
            <a:r>
              <a:rPr dirty="0" spc="65" b="1" i="0">
                <a:latin typeface="Trebuchet MS"/>
                <a:cs typeface="Trebuchet MS"/>
              </a:rPr>
              <a:t>Attacks</a:t>
            </a:r>
            <a:r>
              <a:rPr dirty="0" spc="-85" b="1" i="0">
                <a:latin typeface="Trebuchet MS"/>
                <a:cs typeface="Trebuchet MS"/>
              </a:rPr>
              <a:t> </a:t>
            </a:r>
            <a:r>
              <a:rPr dirty="0" spc="465"/>
              <a:t>–</a:t>
            </a:r>
            <a:r>
              <a:rPr dirty="0" spc="-85"/>
              <a:t> </a:t>
            </a:r>
            <a:r>
              <a:rPr dirty="0"/>
              <a:t>AI</a:t>
            </a:r>
            <a:r>
              <a:rPr dirty="0" spc="-85"/>
              <a:t> </a:t>
            </a:r>
            <a:r>
              <a:rPr dirty="0" spc="135"/>
              <a:t>can</a:t>
            </a:r>
            <a:r>
              <a:rPr dirty="0" spc="-85"/>
              <a:t> </a:t>
            </a:r>
            <a:r>
              <a:rPr dirty="0"/>
              <a:t>be</a:t>
            </a:r>
            <a:r>
              <a:rPr dirty="0" spc="-80"/>
              <a:t> </a:t>
            </a:r>
            <a:r>
              <a:rPr dirty="0"/>
              <a:t>manipulated</a:t>
            </a:r>
            <a:r>
              <a:rPr dirty="0" spc="-85"/>
              <a:t> </a:t>
            </a:r>
            <a:r>
              <a:rPr dirty="0" spc="-125"/>
              <a:t>with</a:t>
            </a:r>
            <a:r>
              <a:rPr dirty="0" spc="-85"/>
              <a:t> </a:t>
            </a:r>
            <a:r>
              <a:rPr dirty="0"/>
              <a:t>small</a:t>
            </a:r>
            <a:r>
              <a:rPr dirty="0" spc="-85"/>
              <a:t> </a:t>
            </a:r>
            <a:r>
              <a:rPr dirty="0" spc="-10"/>
              <a:t>tweaks,</a:t>
            </a:r>
            <a:r>
              <a:rPr dirty="0" spc="-10" i="1"/>
              <a:t> </a:t>
            </a:r>
            <a:r>
              <a:rPr dirty="0" i="1"/>
              <a:t>leading</a:t>
            </a:r>
            <a:r>
              <a:rPr dirty="0" spc="-50" i="1"/>
              <a:t> </a:t>
            </a:r>
            <a:r>
              <a:rPr dirty="0" spc="-85" i="1"/>
              <a:t>to</a:t>
            </a:r>
            <a:r>
              <a:rPr dirty="0" spc="-50" i="1"/>
              <a:t> </a:t>
            </a:r>
            <a:r>
              <a:rPr dirty="0" spc="-45" i="1"/>
              <a:t>security</a:t>
            </a:r>
            <a:r>
              <a:rPr dirty="0" spc="-50" i="1"/>
              <a:t> </a:t>
            </a:r>
            <a:r>
              <a:rPr dirty="0" spc="-80" i="1"/>
              <a:t>vulnerabilities.(Prompt</a:t>
            </a:r>
            <a:r>
              <a:rPr dirty="0" spc="-50" i="1"/>
              <a:t> </a:t>
            </a:r>
            <a:r>
              <a:rPr dirty="0" spc="-10" i="1"/>
              <a:t>Injection)</a:t>
            </a:r>
            <a:endParaRPr sz="2900">
              <a:latin typeface="Trebuchet MS"/>
              <a:cs typeface="Trebuchet MS"/>
            </a:endParaRPr>
          </a:p>
          <a:p>
            <a:pPr marL="12700" marR="191770">
              <a:lnSpc>
                <a:spcPts val="3300"/>
              </a:lnSpc>
            </a:pPr>
            <a:r>
              <a:rPr dirty="0" sz="2900" spc="1115" i="0">
                <a:latin typeface="Webdings"/>
                <a:cs typeface="Webdings"/>
              </a:rPr>
              <a:t></a:t>
            </a:r>
            <a:r>
              <a:rPr dirty="0" sz="2900" spc="-50" i="0">
                <a:latin typeface="Times New Roman"/>
                <a:cs typeface="Times New Roman"/>
              </a:rPr>
              <a:t> </a:t>
            </a:r>
            <a:r>
              <a:rPr dirty="0" b="1" i="0">
                <a:latin typeface="Trebuchet MS"/>
                <a:cs typeface="Trebuchet MS"/>
              </a:rPr>
              <a:t>Ethical</a:t>
            </a:r>
            <a:r>
              <a:rPr dirty="0" spc="-120" b="1" i="0">
                <a:latin typeface="Trebuchet MS"/>
                <a:cs typeface="Trebuchet MS"/>
              </a:rPr>
              <a:t> </a:t>
            </a:r>
            <a:r>
              <a:rPr dirty="0" b="1" i="0">
                <a:latin typeface="Trebuchet MS"/>
                <a:cs typeface="Trebuchet MS"/>
              </a:rPr>
              <a:t>&amp;</a:t>
            </a:r>
            <a:r>
              <a:rPr dirty="0" spc="-120" b="1" i="0">
                <a:latin typeface="Trebuchet MS"/>
                <a:cs typeface="Trebuchet MS"/>
              </a:rPr>
              <a:t> </a:t>
            </a:r>
            <a:r>
              <a:rPr dirty="0" spc="130" b="1" i="0">
                <a:latin typeface="Trebuchet MS"/>
                <a:cs typeface="Trebuchet MS"/>
              </a:rPr>
              <a:t>Legal</a:t>
            </a:r>
            <a:r>
              <a:rPr dirty="0" spc="-120" b="1" i="0">
                <a:latin typeface="Trebuchet MS"/>
                <a:cs typeface="Trebuchet MS"/>
              </a:rPr>
              <a:t> </a:t>
            </a:r>
            <a:r>
              <a:rPr dirty="0" spc="80" b="1" i="0">
                <a:latin typeface="Trebuchet MS"/>
                <a:cs typeface="Trebuchet MS"/>
              </a:rPr>
              <a:t>Concerns</a:t>
            </a:r>
            <a:r>
              <a:rPr dirty="0" spc="-95" b="1" i="0">
                <a:latin typeface="Trebuchet MS"/>
                <a:cs typeface="Trebuchet MS"/>
              </a:rPr>
              <a:t> </a:t>
            </a:r>
            <a:r>
              <a:rPr dirty="0" spc="465"/>
              <a:t>–</a:t>
            </a:r>
            <a:r>
              <a:rPr dirty="0" spc="-95"/>
              <a:t> </a:t>
            </a:r>
            <a:r>
              <a:rPr dirty="0"/>
              <a:t>AI</a:t>
            </a:r>
            <a:r>
              <a:rPr dirty="0" spc="-95"/>
              <a:t> </a:t>
            </a:r>
            <a:r>
              <a:rPr dirty="0" spc="60"/>
              <a:t>use</a:t>
            </a:r>
            <a:r>
              <a:rPr dirty="0" spc="-95"/>
              <a:t> </a:t>
            </a:r>
            <a:r>
              <a:rPr dirty="0" spc="-110"/>
              <a:t>in</a:t>
            </a:r>
            <a:r>
              <a:rPr dirty="0" spc="-90"/>
              <a:t> </a:t>
            </a:r>
            <a:r>
              <a:rPr dirty="0" spc="-45"/>
              <a:t>surveillance,</a:t>
            </a:r>
            <a:r>
              <a:rPr dirty="0" spc="-95"/>
              <a:t> </a:t>
            </a:r>
            <a:r>
              <a:rPr dirty="0" spc="-125"/>
              <a:t>hiring,</a:t>
            </a:r>
            <a:r>
              <a:rPr dirty="0" spc="-95"/>
              <a:t> </a:t>
            </a:r>
            <a:r>
              <a:rPr dirty="0" spc="110"/>
              <a:t>and</a:t>
            </a:r>
            <a:r>
              <a:rPr dirty="0" spc="-95"/>
              <a:t> </a:t>
            </a:r>
            <a:r>
              <a:rPr dirty="0" spc="-10"/>
              <a:t>policing</a:t>
            </a:r>
            <a:r>
              <a:rPr dirty="0" spc="-10" i="1"/>
              <a:t> </a:t>
            </a:r>
            <a:r>
              <a:rPr dirty="0" i="1"/>
              <a:t>raises</a:t>
            </a:r>
            <a:r>
              <a:rPr dirty="0" spc="-95" i="1"/>
              <a:t> </a:t>
            </a:r>
            <a:r>
              <a:rPr dirty="0" spc="75" i="1"/>
              <a:t>human</a:t>
            </a:r>
            <a:r>
              <a:rPr dirty="0" spc="-90" i="1"/>
              <a:t> </a:t>
            </a:r>
            <a:r>
              <a:rPr dirty="0" spc="-55" i="1"/>
              <a:t>rights</a:t>
            </a:r>
            <a:r>
              <a:rPr dirty="0" spc="-90" i="1"/>
              <a:t> </a:t>
            </a:r>
            <a:r>
              <a:rPr dirty="0" spc="-10" i="1"/>
              <a:t>issues.</a:t>
            </a:r>
            <a:endParaRPr sz="2900">
              <a:latin typeface="Trebuchet MS"/>
              <a:cs typeface="Trebuchet MS"/>
            </a:endParaRPr>
          </a:p>
          <a:p>
            <a:pPr marL="12700" marR="5080">
              <a:lnSpc>
                <a:spcPts val="3300"/>
              </a:lnSpc>
            </a:pPr>
            <a:r>
              <a:rPr dirty="0" sz="2900" spc="1115" i="0">
                <a:latin typeface="Webdings"/>
                <a:cs typeface="Webdings"/>
              </a:rPr>
              <a:t></a:t>
            </a:r>
            <a:r>
              <a:rPr dirty="0" sz="2900" spc="10" i="0">
                <a:latin typeface="Times New Roman"/>
                <a:cs typeface="Times New Roman"/>
              </a:rPr>
              <a:t> </a:t>
            </a:r>
            <a:r>
              <a:rPr dirty="0" spc="90" b="1" i="0">
                <a:latin typeface="Trebuchet MS"/>
                <a:cs typeface="Trebuchet MS"/>
              </a:rPr>
              <a:t>Deepfakes</a:t>
            </a:r>
            <a:r>
              <a:rPr dirty="0" spc="-60" b="1" i="0">
                <a:latin typeface="Trebuchet MS"/>
                <a:cs typeface="Trebuchet MS"/>
              </a:rPr>
              <a:t> </a:t>
            </a:r>
            <a:r>
              <a:rPr dirty="0" b="1" i="0">
                <a:latin typeface="Trebuchet MS"/>
                <a:cs typeface="Trebuchet MS"/>
              </a:rPr>
              <a:t>&amp;</a:t>
            </a:r>
            <a:r>
              <a:rPr dirty="0" spc="-65" b="1" i="0">
                <a:latin typeface="Trebuchet MS"/>
                <a:cs typeface="Trebuchet MS"/>
              </a:rPr>
              <a:t> </a:t>
            </a:r>
            <a:r>
              <a:rPr dirty="0" b="1" i="0">
                <a:latin typeface="Trebuchet MS"/>
                <a:cs typeface="Trebuchet MS"/>
              </a:rPr>
              <a:t>Misinformation</a:t>
            </a:r>
            <a:r>
              <a:rPr dirty="0" spc="-30" b="1" i="0">
                <a:latin typeface="Trebuchet MS"/>
                <a:cs typeface="Trebuchet MS"/>
              </a:rPr>
              <a:t> </a:t>
            </a:r>
            <a:r>
              <a:rPr dirty="0" spc="465"/>
              <a:t>–</a:t>
            </a:r>
            <a:r>
              <a:rPr dirty="0" spc="-35"/>
              <a:t> </a:t>
            </a:r>
            <a:r>
              <a:rPr dirty="0"/>
              <a:t>AI-generated</a:t>
            </a:r>
            <a:r>
              <a:rPr dirty="0" spc="-35"/>
              <a:t> </a:t>
            </a:r>
            <a:r>
              <a:rPr dirty="0" spc="-25"/>
              <a:t>content</a:t>
            </a:r>
            <a:r>
              <a:rPr dirty="0" spc="-30"/>
              <a:t> </a:t>
            </a:r>
            <a:r>
              <a:rPr dirty="0" spc="135"/>
              <a:t>can</a:t>
            </a:r>
            <a:r>
              <a:rPr dirty="0" spc="-35"/>
              <a:t> </a:t>
            </a:r>
            <a:r>
              <a:rPr dirty="0" spc="60"/>
              <a:t>spread</a:t>
            </a:r>
            <a:r>
              <a:rPr dirty="0" spc="-35"/>
              <a:t> </a:t>
            </a:r>
            <a:r>
              <a:rPr dirty="0" spc="-10"/>
              <a:t>false</a:t>
            </a:r>
            <a:r>
              <a:rPr dirty="0" spc="-10" i="1"/>
              <a:t> </a:t>
            </a:r>
            <a:r>
              <a:rPr dirty="0" spc="-50" i="1"/>
              <a:t>information</a:t>
            </a:r>
            <a:r>
              <a:rPr dirty="0" spc="-90" i="1"/>
              <a:t> </a:t>
            </a:r>
            <a:r>
              <a:rPr dirty="0" spc="110" i="1"/>
              <a:t>and</a:t>
            </a:r>
            <a:r>
              <a:rPr dirty="0" spc="-85" i="1"/>
              <a:t> </a:t>
            </a:r>
            <a:r>
              <a:rPr dirty="0" i="1"/>
              <a:t>harm</a:t>
            </a:r>
            <a:r>
              <a:rPr dirty="0" spc="-85" i="1"/>
              <a:t> </a:t>
            </a:r>
            <a:r>
              <a:rPr dirty="0" spc="-10" i="1"/>
              <a:t>trust.</a:t>
            </a:r>
            <a:endParaRPr sz="29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874760" y="2003356"/>
            <a:ext cx="4662170" cy="4891405"/>
            <a:chOff x="874760" y="2003356"/>
            <a:chExt cx="4662170" cy="489140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760" y="2003356"/>
              <a:ext cx="4662007" cy="489080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319" y="2424988"/>
              <a:ext cx="4308893" cy="4303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21018" y="0"/>
            <a:ext cx="2566969" cy="47371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4681" y="1028699"/>
            <a:ext cx="7115159" cy="711519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91286" y="762249"/>
            <a:ext cx="5189220" cy="5049520"/>
            <a:chOff x="691286" y="762249"/>
            <a:chExt cx="5189220" cy="5049520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286" y="762249"/>
              <a:ext cx="5188739" cy="504907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170395" y="3483815"/>
              <a:ext cx="2096135" cy="1539875"/>
            </a:xfrm>
            <a:custGeom>
              <a:avLst/>
              <a:gdLst/>
              <a:ahLst/>
              <a:cxnLst/>
              <a:rect l="l" t="t" r="r" b="b"/>
              <a:pathLst>
                <a:path w="2096135" h="1539875">
                  <a:moveTo>
                    <a:pt x="453142" y="1539751"/>
                  </a:moveTo>
                  <a:lnTo>
                    <a:pt x="0" y="1489376"/>
                  </a:lnTo>
                  <a:lnTo>
                    <a:pt x="258230" y="296036"/>
                  </a:lnTo>
                  <a:lnTo>
                    <a:pt x="783607" y="352398"/>
                  </a:lnTo>
                  <a:lnTo>
                    <a:pt x="1532176" y="192641"/>
                  </a:lnTo>
                  <a:lnTo>
                    <a:pt x="2095949" y="0"/>
                  </a:lnTo>
                  <a:lnTo>
                    <a:pt x="1837586" y="1245020"/>
                  </a:lnTo>
                  <a:lnTo>
                    <a:pt x="1386562" y="1235637"/>
                  </a:lnTo>
                  <a:lnTo>
                    <a:pt x="453142" y="1539751"/>
                  </a:lnTo>
                  <a:close/>
                </a:path>
              </a:pathLst>
            </a:custGeom>
            <a:solidFill>
              <a:srgbClr val="EFC7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623565" y="3676464"/>
              <a:ext cx="1079500" cy="1347470"/>
            </a:xfrm>
            <a:custGeom>
              <a:avLst/>
              <a:gdLst/>
              <a:ahLst/>
              <a:cxnLst/>
              <a:rect l="l" t="t" r="r" b="b"/>
              <a:pathLst>
                <a:path w="1079500" h="1347470">
                  <a:moveTo>
                    <a:pt x="0" y="1347099"/>
                  </a:moveTo>
                  <a:lnTo>
                    <a:pt x="330459" y="159752"/>
                  </a:lnTo>
                  <a:lnTo>
                    <a:pt x="1079028" y="0"/>
                  </a:lnTo>
                  <a:lnTo>
                    <a:pt x="933414" y="1042996"/>
                  </a:lnTo>
                  <a:lnTo>
                    <a:pt x="0" y="1347099"/>
                  </a:lnTo>
                  <a:close/>
                </a:path>
              </a:pathLst>
            </a:custGeom>
            <a:solidFill>
              <a:srgbClr val="F3D3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107430" y="4078032"/>
              <a:ext cx="605790" cy="675005"/>
            </a:xfrm>
            <a:custGeom>
              <a:avLst/>
              <a:gdLst/>
              <a:ahLst/>
              <a:cxnLst/>
              <a:rect l="l" t="t" r="r" b="b"/>
              <a:pathLst>
                <a:path w="605789" h="675004">
                  <a:moveTo>
                    <a:pt x="242439" y="674937"/>
                  </a:moveTo>
                  <a:lnTo>
                    <a:pt x="193899" y="673251"/>
                  </a:lnTo>
                  <a:lnTo>
                    <a:pt x="144320" y="669111"/>
                  </a:lnTo>
                  <a:lnTo>
                    <a:pt x="96023" y="654799"/>
                  </a:lnTo>
                  <a:lnTo>
                    <a:pt x="55351" y="624623"/>
                  </a:lnTo>
                  <a:lnTo>
                    <a:pt x="25346" y="581649"/>
                  </a:lnTo>
                  <a:lnTo>
                    <a:pt x="9050" y="528946"/>
                  </a:lnTo>
                  <a:lnTo>
                    <a:pt x="2778" y="476119"/>
                  </a:lnTo>
                  <a:lnTo>
                    <a:pt x="0" y="424461"/>
                  </a:lnTo>
                  <a:lnTo>
                    <a:pt x="898" y="374036"/>
                  </a:lnTo>
                  <a:lnTo>
                    <a:pt x="5660" y="324904"/>
                  </a:lnTo>
                  <a:lnTo>
                    <a:pt x="14468" y="277128"/>
                  </a:lnTo>
                  <a:lnTo>
                    <a:pt x="27509" y="230770"/>
                  </a:lnTo>
                  <a:lnTo>
                    <a:pt x="44967" y="185891"/>
                  </a:lnTo>
                  <a:lnTo>
                    <a:pt x="67027" y="142553"/>
                  </a:lnTo>
                  <a:lnTo>
                    <a:pt x="93874" y="100819"/>
                  </a:lnTo>
                  <a:lnTo>
                    <a:pt x="128532" y="65284"/>
                  </a:lnTo>
                  <a:lnTo>
                    <a:pt x="171250" y="43383"/>
                  </a:lnTo>
                  <a:lnTo>
                    <a:pt x="221502" y="29002"/>
                  </a:lnTo>
                  <a:lnTo>
                    <a:pt x="271778" y="17192"/>
                  </a:lnTo>
                  <a:lnTo>
                    <a:pt x="322079" y="8233"/>
                  </a:lnTo>
                  <a:lnTo>
                    <a:pt x="372407" y="2408"/>
                  </a:lnTo>
                  <a:lnTo>
                    <a:pt x="422764" y="0"/>
                  </a:lnTo>
                  <a:lnTo>
                    <a:pt x="473153" y="1289"/>
                  </a:lnTo>
                  <a:lnTo>
                    <a:pt x="525618" y="14448"/>
                  </a:lnTo>
                  <a:lnTo>
                    <a:pt x="570288" y="47206"/>
                  </a:lnTo>
                  <a:lnTo>
                    <a:pt x="602003" y="107340"/>
                  </a:lnTo>
                  <a:lnTo>
                    <a:pt x="605454" y="144591"/>
                  </a:lnTo>
                  <a:lnTo>
                    <a:pt x="599593" y="187234"/>
                  </a:lnTo>
                  <a:lnTo>
                    <a:pt x="596197" y="205802"/>
                  </a:lnTo>
                  <a:lnTo>
                    <a:pt x="594685" y="224628"/>
                  </a:lnTo>
                  <a:lnTo>
                    <a:pt x="595017" y="243536"/>
                  </a:lnTo>
                  <a:lnTo>
                    <a:pt x="603271" y="316565"/>
                  </a:lnTo>
                  <a:lnTo>
                    <a:pt x="603660" y="367091"/>
                  </a:lnTo>
                  <a:lnTo>
                    <a:pt x="598521" y="414057"/>
                  </a:lnTo>
                  <a:lnTo>
                    <a:pt x="588056" y="457594"/>
                  </a:lnTo>
                  <a:lnTo>
                    <a:pt x="572467" y="497832"/>
                  </a:lnTo>
                  <a:lnTo>
                    <a:pt x="551957" y="534901"/>
                  </a:lnTo>
                  <a:lnTo>
                    <a:pt x="526728" y="568931"/>
                  </a:lnTo>
                  <a:lnTo>
                    <a:pt x="496982" y="600054"/>
                  </a:lnTo>
                  <a:lnTo>
                    <a:pt x="462923" y="628399"/>
                  </a:lnTo>
                  <a:lnTo>
                    <a:pt x="422978" y="649492"/>
                  </a:lnTo>
                  <a:lnTo>
                    <a:pt x="380210" y="661445"/>
                  </a:lnTo>
                  <a:lnTo>
                    <a:pt x="335756" y="669416"/>
                  </a:lnTo>
                  <a:lnTo>
                    <a:pt x="289779" y="673786"/>
                  </a:lnTo>
                  <a:lnTo>
                    <a:pt x="242439" y="674937"/>
                  </a:lnTo>
                  <a:close/>
                </a:path>
              </a:pathLst>
            </a:custGeom>
            <a:solidFill>
              <a:srgbClr val="2A235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2910783" y="5942534"/>
            <a:ext cx="895985" cy="278765"/>
            <a:chOff x="2910783" y="5942534"/>
            <a:chExt cx="895985" cy="278765"/>
          </a:xfrm>
        </p:grpSpPr>
        <p:sp>
          <p:nvSpPr>
            <p:cNvPr id="11" name="object 11" descr=""/>
            <p:cNvSpPr/>
            <p:nvPr/>
          </p:nvSpPr>
          <p:spPr>
            <a:xfrm>
              <a:off x="2910783" y="5942544"/>
              <a:ext cx="895985" cy="278765"/>
            </a:xfrm>
            <a:custGeom>
              <a:avLst/>
              <a:gdLst/>
              <a:ahLst/>
              <a:cxnLst/>
              <a:rect l="l" t="t" r="r" b="b"/>
              <a:pathLst>
                <a:path w="895985" h="278764">
                  <a:moveTo>
                    <a:pt x="444120" y="278321"/>
                  </a:moveTo>
                  <a:lnTo>
                    <a:pt x="394224" y="276836"/>
                  </a:lnTo>
                  <a:lnTo>
                    <a:pt x="344426" y="272612"/>
                  </a:lnTo>
                  <a:lnTo>
                    <a:pt x="294724" y="265657"/>
                  </a:lnTo>
                  <a:lnTo>
                    <a:pt x="245116" y="255979"/>
                  </a:lnTo>
                  <a:lnTo>
                    <a:pt x="195604" y="243586"/>
                  </a:lnTo>
                  <a:lnTo>
                    <a:pt x="146184" y="228484"/>
                  </a:lnTo>
                  <a:lnTo>
                    <a:pt x="96857" y="210682"/>
                  </a:lnTo>
                  <a:lnTo>
                    <a:pt x="47622" y="190188"/>
                  </a:lnTo>
                  <a:lnTo>
                    <a:pt x="11203" y="139542"/>
                  </a:lnTo>
                  <a:lnTo>
                    <a:pt x="0" y="75614"/>
                  </a:lnTo>
                  <a:lnTo>
                    <a:pt x="4351" y="44083"/>
                  </a:lnTo>
                  <a:lnTo>
                    <a:pt x="11949" y="28422"/>
                  </a:lnTo>
                  <a:lnTo>
                    <a:pt x="24992" y="17256"/>
                  </a:lnTo>
                  <a:lnTo>
                    <a:pt x="41618" y="11607"/>
                  </a:lnTo>
                  <a:lnTo>
                    <a:pt x="59967" y="12497"/>
                  </a:lnTo>
                  <a:lnTo>
                    <a:pt x="112195" y="24291"/>
                  </a:lnTo>
                  <a:lnTo>
                    <a:pt x="164408" y="34353"/>
                  </a:lnTo>
                  <a:lnTo>
                    <a:pt x="216604" y="42666"/>
                  </a:lnTo>
                  <a:lnTo>
                    <a:pt x="268784" y="49213"/>
                  </a:lnTo>
                  <a:lnTo>
                    <a:pt x="320948" y="53975"/>
                  </a:lnTo>
                  <a:lnTo>
                    <a:pt x="373095" y="56935"/>
                  </a:lnTo>
                  <a:lnTo>
                    <a:pt x="425225" y="58075"/>
                  </a:lnTo>
                  <a:lnTo>
                    <a:pt x="477337" y="57379"/>
                  </a:lnTo>
                  <a:lnTo>
                    <a:pt x="529433" y="54829"/>
                  </a:lnTo>
                  <a:lnTo>
                    <a:pt x="581510" y="50406"/>
                  </a:lnTo>
                  <a:lnTo>
                    <a:pt x="633569" y="44094"/>
                  </a:lnTo>
                  <a:lnTo>
                    <a:pt x="684302" y="36139"/>
                  </a:lnTo>
                  <a:lnTo>
                    <a:pt x="735023" y="26337"/>
                  </a:lnTo>
                  <a:lnTo>
                    <a:pt x="785740" y="14688"/>
                  </a:lnTo>
                  <a:lnTo>
                    <a:pt x="836464" y="1193"/>
                  </a:lnTo>
                  <a:lnTo>
                    <a:pt x="857269" y="0"/>
                  </a:lnTo>
                  <a:lnTo>
                    <a:pt x="875822" y="7212"/>
                  </a:lnTo>
                  <a:lnTo>
                    <a:pt x="889472" y="21101"/>
                  </a:lnTo>
                  <a:lnTo>
                    <a:pt x="895565" y="39938"/>
                  </a:lnTo>
                  <a:lnTo>
                    <a:pt x="895515" y="78260"/>
                  </a:lnTo>
                  <a:lnTo>
                    <a:pt x="877332" y="148031"/>
                  </a:lnTo>
                  <a:lnTo>
                    <a:pt x="853887" y="185538"/>
                  </a:lnTo>
                  <a:lnTo>
                    <a:pt x="790721" y="213536"/>
                  </a:lnTo>
                  <a:lnTo>
                    <a:pt x="741500" y="230671"/>
                  </a:lnTo>
                  <a:lnTo>
                    <a:pt x="692377" y="245168"/>
                  </a:lnTo>
                  <a:lnTo>
                    <a:pt x="643345" y="257033"/>
                  </a:lnTo>
                  <a:lnTo>
                    <a:pt x="594395" y="266272"/>
                  </a:lnTo>
                  <a:lnTo>
                    <a:pt x="544204" y="273047"/>
                  </a:lnTo>
                  <a:lnTo>
                    <a:pt x="494113" y="277061"/>
                  </a:lnTo>
                  <a:lnTo>
                    <a:pt x="444120" y="278321"/>
                  </a:lnTo>
                  <a:close/>
                </a:path>
              </a:pathLst>
            </a:custGeom>
            <a:solidFill>
              <a:srgbClr val="02C1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505151" y="5942534"/>
              <a:ext cx="301625" cy="266700"/>
            </a:xfrm>
            <a:custGeom>
              <a:avLst/>
              <a:gdLst/>
              <a:ahLst/>
              <a:cxnLst/>
              <a:rect l="l" t="t" r="r" b="b"/>
              <a:pathLst>
                <a:path w="301625" h="266700">
                  <a:moveTo>
                    <a:pt x="0" y="266272"/>
                  </a:moveTo>
                  <a:lnTo>
                    <a:pt x="35576" y="235901"/>
                  </a:lnTo>
                  <a:lnTo>
                    <a:pt x="60464" y="203083"/>
                  </a:lnTo>
                  <a:lnTo>
                    <a:pt x="73965" y="167655"/>
                  </a:lnTo>
                  <a:lnTo>
                    <a:pt x="75381" y="129456"/>
                  </a:lnTo>
                  <a:lnTo>
                    <a:pt x="64015" y="88323"/>
                  </a:lnTo>
                  <a:lnTo>
                    <a:pt x="39168" y="44094"/>
                  </a:lnTo>
                  <a:lnTo>
                    <a:pt x="89901" y="36139"/>
                  </a:lnTo>
                  <a:lnTo>
                    <a:pt x="140624" y="26337"/>
                  </a:lnTo>
                  <a:lnTo>
                    <a:pt x="191344" y="14688"/>
                  </a:lnTo>
                  <a:lnTo>
                    <a:pt x="242068" y="1193"/>
                  </a:lnTo>
                  <a:lnTo>
                    <a:pt x="262873" y="0"/>
                  </a:lnTo>
                  <a:lnTo>
                    <a:pt x="281426" y="7212"/>
                  </a:lnTo>
                  <a:lnTo>
                    <a:pt x="295076" y="21101"/>
                  </a:lnTo>
                  <a:lnTo>
                    <a:pt x="301170" y="39938"/>
                  </a:lnTo>
                  <a:lnTo>
                    <a:pt x="301119" y="78260"/>
                  </a:lnTo>
                  <a:lnTo>
                    <a:pt x="282937" y="148031"/>
                  </a:lnTo>
                  <a:lnTo>
                    <a:pt x="259491" y="185538"/>
                  </a:lnTo>
                  <a:lnTo>
                    <a:pt x="196325" y="213536"/>
                  </a:lnTo>
                  <a:lnTo>
                    <a:pt x="147105" y="230671"/>
                  </a:lnTo>
                  <a:lnTo>
                    <a:pt x="97982" y="245168"/>
                  </a:lnTo>
                  <a:lnTo>
                    <a:pt x="48949" y="257033"/>
                  </a:lnTo>
                  <a:lnTo>
                    <a:pt x="0" y="266272"/>
                  </a:lnTo>
                  <a:close/>
                </a:path>
              </a:pathLst>
            </a:custGeom>
            <a:solidFill>
              <a:srgbClr val="35CDC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3027240" y="6298973"/>
            <a:ext cx="652780" cy="191770"/>
            <a:chOff x="3027240" y="6298973"/>
            <a:chExt cx="652780" cy="191770"/>
          </a:xfrm>
        </p:grpSpPr>
        <p:sp>
          <p:nvSpPr>
            <p:cNvPr id="14" name="object 14" descr=""/>
            <p:cNvSpPr/>
            <p:nvPr/>
          </p:nvSpPr>
          <p:spPr>
            <a:xfrm>
              <a:off x="3027240" y="6298996"/>
              <a:ext cx="652780" cy="191770"/>
            </a:xfrm>
            <a:custGeom>
              <a:avLst/>
              <a:gdLst/>
              <a:ahLst/>
              <a:cxnLst/>
              <a:rect l="l" t="t" r="r" b="b"/>
              <a:pathLst>
                <a:path w="652779" h="191770">
                  <a:moveTo>
                    <a:pt x="221047" y="191474"/>
                  </a:moveTo>
                  <a:lnTo>
                    <a:pt x="171356" y="190452"/>
                  </a:lnTo>
                  <a:lnTo>
                    <a:pt x="121152" y="187782"/>
                  </a:lnTo>
                  <a:lnTo>
                    <a:pt x="64088" y="170806"/>
                  </a:lnTo>
                  <a:lnTo>
                    <a:pt x="21262" y="131384"/>
                  </a:lnTo>
                  <a:lnTo>
                    <a:pt x="2866" y="94895"/>
                  </a:lnTo>
                  <a:lnTo>
                    <a:pt x="0" y="83420"/>
                  </a:lnTo>
                  <a:lnTo>
                    <a:pt x="1603" y="58427"/>
                  </a:lnTo>
                  <a:lnTo>
                    <a:pt x="14113" y="37593"/>
                  </a:lnTo>
                  <a:lnTo>
                    <a:pt x="34819" y="23660"/>
                  </a:lnTo>
                  <a:lnTo>
                    <a:pt x="61010" y="19369"/>
                  </a:lnTo>
                  <a:lnTo>
                    <a:pt x="116749" y="21832"/>
                  </a:lnTo>
                  <a:lnTo>
                    <a:pt x="171855" y="23445"/>
                  </a:lnTo>
                  <a:lnTo>
                    <a:pt x="226295" y="24161"/>
                  </a:lnTo>
                  <a:lnTo>
                    <a:pt x="280034" y="23932"/>
                  </a:lnTo>
                  <a:lnTo>
                    <a:pt x="333039" y="22709"/>
                  </a:lnTo>
                  <a:lnTo>
                    <a:pt x="385275" y="20446"/>
                  </a:lnTo>
                  <a:lnTo>
                    <a:pt x="436709" y="17095"/>
                  </a:lnTo>
                  <a:lnTo>
                    <a:pt x="487306" y="12607"/>
                  </a:lnTo>
                  <a:lnTo>
                    <a:pt x="537356" y="6933"/>
                  </a:lnTo>
                  <a:lnTo>
                    <a:pt x="586445" y="0"/>
                  </a:lnTo>
                  <a:lnTo>
                    <a:pt x="615064" y="2323"/>
                  </a:lnTo>
                  <a:lnTo>
                    <a:pt x="637903" y="16502"/>
                  </a:lnTo>
                  <a:lnTo>
                    <a:pt x="651450" y="38956"/>
                  </a:lnTo>
                  <a:lnTo>
                    <a:pt x="652191" y="66105"/>
                  </a:lnTo>
                  <a:lnTo>
                    <a:pt x="650352" y="72850"/>
                  </a:lnTo>
                  <a:lnTo>
                    <a:pt x="632087" y="110586"/>
                  </a:lnTo>
                  <a:lnTo>
                    <a:pt x="600171" y="136990"/>
                  </a:lnTo>
                  <a:lnTo>
                    <a:pt x="550956" y="152569"/>
                  </a:lnTo>
                  <a:lnTo>
                    <a:pt x="491738" y="165907"/>
                  </a:lnTo>
                  <a:lnTo>
                    <a:pt x="414682" y="178891"/>
                  </a:lnTo>
                  <a:lnTo>
                    <a:pt x="367043" y="184559"/>
                  </a:lnTo>
                  <a:lnTo>
                    <a:pt x="318891" y="188539"/>
                  </a:lnTo>
                  <a:lnTo>
                    <a:pt x="270226" y="190840"/>
                  </a:lnTo>
                  <a:lnTo>
                    <a:pt x="221047" y="191474"/>
                  </a:lnTo>
                  <a:close/>
                </a:path>
              </a:pathLst>
            </a:custGeom>
            <a:solidFill>
              <a:srgbClr val="02C1C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9061" y="6298973"/>
              <a:ext cx="190383" cy="171523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1371880" y="2269503"/>
            <a:ext cx="897890" cy="1357630"/>
          </a:xfrm>
          <a:custGeom>
            <a:avLst/>
            <a:gdLst/>
            <a:ahLst/>
            <a:cxnLst/>
            <a:rect l="l" t="t" r="r" b="b"/>
            <a:pathLst>
              <a:path w="897889" h="1357629">
                <a:moveTo>
                  <a:pt x="86485" y="457952"/>
                </a:moveTo>
                <a:lnTo>
                  <a:pt x="45518" y="436944"/>
                </a:lnTo>
                <a:lnTo>
                  <a:pt x="14821" y="400779"/>
                </a:lnTo>
                <a:lnTo>
                  <a:pt x="570" y="361111"/>
                </a:lnTo>
                <a:lnTo>
                  <a:pt x="0" y="340693"/>
                </a:lnTo>
                <a:lnTo>
                  <a:pt x="6758" y="298250"/>
                </a:lnTo>
                <a:lnTo>
                  <a:pt x="20369" y="256062"/>
                </a:lnTo>
                <a:lnTo>
                  <a:pt x="40836" y="214127"/>
                </a:lnTo>
                <a:lnTo>
                  <a:pt x="68160" y="172446"/>
                </a:lnTo>
                <a:lnTo>
                  <a:pt x="101899" y="133015"/>
                </a:lnTo>
                <a:lnTo>
                  <a:pt x="141623" y="97827"/>
                </a:lnTo>
                <a:lnTo>
                  <a:pt x="187331" y="66883"/>
                </a:lnTo>
                <a:lnTo>
                  <a:pt x="239018" y="40184"/>
                </a:lnTo>
                <a:lnTo>
                  <a:pt x="283976" y="22929"/>
                </a:lnTo>
                <a:lnTo>
                  <a:pt x="331372" y="10479"/>
                </a:lnTo>
                <a:lnTo>
                  <a:pt x="381205" y="2836"/>
                </a:lnTo>
                <a:lnTo>
                  <a:pt x="433476" y="0"/>
                </a:lnTo>
                <a:lnTo>
                  <a:pt x="488184" y="1971"/>
                </a:lnTo>
                <a:lnTo>
                  <a:pt x="538790" y="7863"/>
                </a:lnTo>
                <a:lnTo>
                  <a:pt x="586663" y="17400"/>
                </a:lnTo>
                <a:lnTo>
                  <a:pt x="631801" y="30581"/>
                </a:lnTo>
                <a:lnTo>
                  <a:pt x="674202" y="47404"/>
                </a:lnTo>
                <a:lnTo>
                  <a:pt x="713865" y="67867"/>
                </a:lnTo>
                <a:lnTo>
                  <a:pt x="758731" y="97671"/>
                </a:lnTo>
                <a:lnTo>
                  <a:pt x="797601" y="131343"/>
                </a:lnTo>
                <a:lnTo>
                  <a:pt x="830477" y="168886"/>
                </a:lnTo>
                <a:lnTo>
                  <a:pt x="857365" y="210302"/>
                </a:lnTo>
                <a:lnTo>
                  <a:pt x="877791" y="254284"/>
                </a:lnTo>
                <a:lnTo>
                  <a:pt x="887932" y="288246"/>
                </a:lnTo>
                <a:lnTo>
                  <a:pt x="513331" y="197305"/>
                </a:lnTo>
                <a:lnTo>
                  <a:pt x="473387" y="191081"/>
                </a:lnTo>
                <a:lnTo>
                  <a:pt x="427092" y="190584"/>
                </a:lnTo>
                <a:lnTo>
                  <a:pt x="386812" y="196815"/>
                </a:lnTo>
                <a:lnTo>
                  <a:pt x="324301" y="229458"/>
                </a:lnTo>
                <a:lnTo>
                  <a:pt x="276468" y="287594"/>
                </a:lnTo>
                <a:lnTo>
                  <a:pt x="254551" y="325695"/>
                </a:lnTo>
                <a:lnTo>
                  <a:pt x="233967" y="369818"/>
                </a:lnTo>
                <a:lnTo>
                  <a:pt x="211847" y="412671"/>
                </a:lnTo>
                <a:lnTo>
                  <a:pt x="183886" y="442326"/>
                </a:lnTo>
                <a:lnTo>
                  <a:pt x="150082" y="458785"/>
                </a:lnTo>
                <a:lnTo>
                  <a:pt x="110435" y="462050"/>
                </a:lnTo>
                <a:lnTo>
                  <a:pt x="86485" y="457952"/>
                </a:lnTo>
                <a:close/>
              </a:path>
              <a:path w="897889" h="1357629">
                <a:moveTo>
                  <a:pt x="355759" y="1003234"/>
                </a:moveTo>
                <a:lnTo>
                  <a:pt x="317738" y="984929"/>
                </a:lnTo>
                <a:lnTo>
                  <a:pt x="289372" y="952112"/>
                </a:lnTo>
                <a:lnTo>
                  <a:pt x="277009" y="905605"/>
                </a:lnTo>
                <a:lnTo>
                  <a:pt x="277225" y="877272"/>
                </a:lnTo>
                <a:lnTo>
                  <a:pt x="288541" y="807482"/>
                </a:lnTo>
                <a:lnTo>
                  <a:pt x="310726" y="748687"/>
                </a:lnTo>
                <a:lnTo>
                  <a:pt x="341888" y="699049"/>
                </a:lnTo>
                <a:lnTo>
                  <a:pt x="380143" y="656733"/>
                </a:lnTo>
                <a:lnTo>
                  <a:pt x="428963" y="614677"/>
                </a:lnTo>
                <a:lnTo>
                  <a:pt x="491851" y="565831"/>
                </a:lnTo>
                <a:lnTo>
                  <a:pt x="520382" y="544365"/>
                </a:lnTo>
                <a:lnTo>
                  <a:pt x="544699" y="525669"/>
                </a:lnTo>
                <a:lnTo>
                  <a:pt x="580682" y="496585"/>
                </a:lnTo>
                <a:lnTo>
                  <a:pt x="617710" y="457648"/>
                </a:lnTo>
                <a:lnTo>
                  <a:pt x="643817" y="411364"/>
                </a:lnTo>
                <a:lnTo>
                  <a:pt x="650957" y="376298"/>
                </a:lnTo>
                <a:lnTo>
                  <a:pt x="650319" y="341590"/>
                </a:lnTo>
                <a:lnTo>
                  <a:pt x="628390" y="279008"/>
                </a:lnTo>
                <a:lnTo>
                  <a:pt x="580193" y="227336"/>
                </a:lnTo>
                <a:lnTo>
                  <a:pt x="513331" y="197305"/>
                </a:lnTo>
                <a:lnTo>
                  <a:pt x="887932" y="288246"/>
                </a:lnTo>
                <a:lnTo>
                  <a:pt x="891300" y="299524"/>
                </a:lnTo>
                <a:lnTo>
                  <a:pt x="897890" y="346025"/>
                </a:lnTo>
                <a:lnTo>
                  <a:pt x="897560" y="393790"/>
                </a:lnTo>
                <a:lnTo>
                  <a:pt x="884241" y="464663"/>
                </a:lnTo>
                <a:lnTo>
                  <a:pt x="856193" y="524907"/>
                </a:lnTo>
                <a:lnTo>
                  <a:pt x="818176" y="575697"/>
                </a:lnTo>
                <a:lnTo>
                  <a:pt x="774957" y="618197"/>
                </a:lnTo>
                <a:lnTo>
                  <a:pt x="711093" y="669443"/>
                </a:lnTo>
                <a:lnTo>
                  <a:pt x="665640" y="704747"/>
                </a:lnTo>
                <a:lnTo>
                  <a:pt x="611174" y="746504"/>
                </a:lnTo>
                <a:lnTo>
                  <a:pt x="595636" y="758840"/>
                </a:lnTo>
                <a:lnTo>
                  <a:pt x="558511" y="791519"/>
                </a:lnTo>
                <a:lnTo>
                  <a:pt x="528162" y="827923"/>
                </a:lnTo>
                <a:lnTo>
                  <a:pt x="507945" y="871961"/>
                </a:lnTo>
                <a:lnTo>
                  <a:pt x="491936" y="922024"/>
                </a:lnTo>
                <a:lnTo>
                  <a:pt x="475692" y="961787"/>
                </a:lnTo>
                <a:lnTo>
                  <a:pt x="451285" y="989182"/>
                </a:lnTo>
                <a:lnTo>
                  <a:pt x="418716" y="1004215"/>
                </a:lnTo>
                <a:lnTo>
                  <a:pt x="377990" y="1006887"/>
                </a:lnTo>
                <a:lnTo>
                  <a:pt x="355759" y="1003234"/>
                </a:lnTo>
                <a:close/>
              </a:path>
              <a:path w="897889" h="1357629">
                <a:moveTo>
                  <a:pt x="334216" y="1352906"/>
                </a:moveTo>
                <a:lnTo>
                  <a:pt x="287876" y="1331471"/>
                </a:lnTo>
                <a:lnTo>
                  <a:pt x="251504" y="1293462"/>
                </a:lnTo>
                <a:lnTo>
                  <a:pt x="234990" y="1242356"/>
                </a:lnTo>
                <a:lnTo>
                  <a:pt x="234794" y="1212102"/>
                </a:lnTo>
                <a:lnTo>
                  <a:pt x="239377" y="1185182"/>
                </a:lnTo>
                <a:lnTo>
                  <a:pt x="262807" y="1139220"/>
                </a:lnTo>
                <a:lnTo>
                  <a:pt x="303818" y="1104955"/>
                </a:lnTo>
                <a:lnTo>
                  <a:pt x="353723" y="1089468"/>
                </a:lnTo>
                <a:lnTo>
                  <a:pt x="381473" y="1089217"/>
                </a:lnTo>
                <a:lnTo>
                  <a:pt x="408394" y="1093746"/>
                </a:lnTo>
                <a:lnTo>
                  <a:pt x="454387" y="1116733"/>
                </a:lnTo>
                <a:lnTo>
                  <a:pt x="488718" y="1156893"/>
                </a:lnTo>
                <a:lnTo>
                  <a:pt x="504271" y="1205902"/>
                </a:lnTo>
                <a:lnTo>
                  <a:pt x="504559" y="1233202"/>
                </a:lnTo>
                <a:lnTo>
                  <a:pt x="499717" y="1262695"/>
                </a:lnTo>
                <a:lnTo>
                  <a:pt x="475697" y="1310419"/>
                </a:lnTo>
                <a:lnTo>
                  <a:pt x="434342" y="1342678"/>
                </a:lnTo>
                <a:lnTo>
                  <a:pt x="386338" y="1356955"/>
                </a:lnTo>
                <a:lnTo>
                  <a:pt x="360510" y="1357189"/>
                </a:lnTo>
                <a:lnTo>
                  <a:pt x="334216" y="1352906"/>
                </a:lnTo>
                <a:close/>
              </a:path>
            </a:pathLst>
          </a:custGeom>
          <a:solidFill>
            <a:srgbClr val="EFC7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4461841" y="1786683"/>
            <a:ext cx="850900" cy="1293495"/>
          </a:xfrm>
          <a:custGeom>
            <a:avLst/>
            <a:gdLst/>
            <a:ahLst/>
            <a:cxnLst/>
            <a:rect l="l" t="t" r="r" b="b"/>
            <a:pathLst>
              <a:path w="850900" h="1293495">
                <a:moveTo>
                  <a:pt x="132640" y="517799"/>
                </a:moveTo>
                <a:lnTo>
                  <a:pt x="87610" y="516419"/>
                </a:lnTo>
                <a:lnTo>
                  <a:pt x="47333" y="497134"/>
                </a:lnTo>
                <a:lnTo>
                  <a:pt x="17348" y="466231"/>
                </a:lnTo>
                <a:lnTo>
                  <a:pt x="3210" y="429980"/>
                </a:lnTo>
                <a:lnTo>
                  <a:pt x="0" y="389137"/>
                </a:lnTo>
                <a:lnTo>
                  <a:pt x="3200" y="347001"/>
                </a:lnTo>
                <a:lnTo>
                  <a:pt x="12811" y="303572"/>
                </a:lnTo>
                <a:lnTo>
                  <a:pt x="28833" y="258848"/>
                </a:lnTo>
                <a:lnTo>
                  <a:pt x="51297" y="214774"/>
                </a:lnTo>
                <a:lnTo>
                  <a:pt x="80258" y="173296"/>
                </a:lnTo>
                <a:lnTo>
                  <a:pt x="115710" y="134416"/>
                </a:lnTo>
                <a:lnTo>
                  <a:pt x="157649" y="98137"/>
                </a:lnTo>
                <a:lnTo>
                  <a:pt x="195463" y="72113"/>
                </a:lnTo>
                <a:lnTo>
                  <a:pt x="236608" y="49998"/>
                </a:lnTo>
                <a:lnTo>
                  <a:pt x="281083" y="31791"/>
                </a:lnTo>
                <a:lnTo>
                  <a:pt x="328891" y="17496"/>
                </a:lnTo>
                <a:lnTo>
                  <a:pt x="380030" y="7112"/>
                </a:lnTo>
                <a:lnTo>
                  <a:pt x="440029" y="439"/>
                </a:lnTo>
                <a:lnTo>
                  <a:pt x="497341" y="0"/>
                </a:lnTo>
                <a:lnTo>
                  <a:pt x="551964" y="5791"/>
                </a:lnTo>
                <a:lnTo>
                  <a:pt x="603891" y="17812"/>
                </a:lnTo>
                <a:lnTo>
                  <a:pt x="652122" y="35416"/>
                </a:lnTo>
                <a:lnTo>
                  <a:pt x="695660" y="57947"/>
                </a:lnTo>
                <a:lnTo>
                  <a:pt x="734507" y="85403"/>
                </a:lnTo>
                <a:lnTo>
                  <a:pt x="734790" y="85671"/>
                </a:lnTo>
                <a:lnTo>
                  <a:pt x="365510" y="195544"/>
                </a:lnTo>
                <a:lnTo>
                  <a:pt x="329574" y="210307"/>
                </a:lnTo>
                <a:lnTo>
                  <a:pt x="278929" y="254508"/>
                </a:lnTo>
                <a:lnTo>
                  <a:pt x="247576" y="319064"/>
                </a:lnTo>
                <a:lnTo>
                  <a:pt x="235769" y="359265"/>
                </a:lnTo>
                <a:lnTo>
                  <a:pt x="226541" y="404750"/>
                </a:lnTo>
                <a:lnTo>
                  <a:pt x="215605" y="449403"/>
                </a:lnTo>
                <a:lnTo>
                  <a:pt x="196310" y="483126"/>
                </a:lnTo>
                <a:lnTo>
                  <a:pt x="168655" y="505924"/>
                </a:lnTo>
                <a:lnTo>
                  <a:pt x="132640" y="517799"/>
                </a:lnTo>
                <a:close/>
              </a:path>
              <a:path w="850900" h="1293495">
                <a:moveTo>
                  <a:pt x="502208" y="963008"/>
                </a:moveTo>
                <a:lnTo>
                  <a:pt x="460540" y="962280"/>
                </a:lnTo>
                <a:lnTo>
                  <a:pt x="423568" y="946055"/>
                </a:lnTo>
                <a:lnTo>
                  <a:pt x="395332" y="913897"/>
                </a:lnTo>
                <a:lnTo>
                  <a:pt x="379889" y="865369"/>
                </a:lnTo>
                <a:lnTo>
                  <a:pt x="374798" y="798173"/>
                </a:lnTo>
                <a:lnTo>
                  <a:pt x="376950" y="767486"/>
                </a:lnTo>
                <a:lnTo>
                  <a:pt x="390112" y="711610"/>
                </a:lnTo>
                <a:lnTo>
                  <a:pt x="412015" y="661253"/>
                </a:lnTo>
                <a:lnTo>
                  <a:pt x="442530" y="614268"/>
                </a:lnTo>
                <a:lnTo>
                  <a:pt x="484153" y="559678"/>
                </a:lnTo>
                <a:lnTo>
                  <a:pt x="530930" y="502586"/>
                </a:lnTo>
                <a:lnTo>
                  <a:pt x="549293" y="479832"/>
                </a:lnTo>
                <a:lnTo>
                  <a:pt x="576147" y="444852"/>
                </a:lnTo>
                <a:lnTo>
                  <a:pt x="601776" y="400498"/>
                </a:lnTo>
                <a:lnTo>
                  <a:pt x="615641" y="351776"/>
                </a:lnTo>
                <a:lnTo>
                  <a:pt x="616118" y="334886"/>
                </a:lnTo>
                <a:lnTo>
                  <a:pt x="614430" y="317684"/>
                </a:lnTo>
                <a:lnTo>
                  <a:pt x="591879" y="257285"/>
                </a:lnTo>
                <a:lnTo>
                  <a:pt x="545847" y="211475"/>
                </a:lnTo>
                <a:lnTo>
                  <a:pt x="482624" y="185779"/>
                </a:lnTo>
                <a:lnTo>
                  <a:pt x="446931" y="182526"/>
                </a:lnTo>
                <a:lnTo>
                  <a:pt x="408522" y="185670"/>
                </a:lnTo>
                <a:lnTo>
                  <a:pt x="365510" y="195544"/>
                </a:lnTo>
                <a:lnTo>
                  <a:pt x="734790" y="85671"/>
                </a:lnTo>
                <a:lnTo>
                  <a:pt x="768669" y="117780"/>
                </a:lnTo>
                <a:lnTo>
                  <a:pt x="797416" y="153986"/>
                </a:lnTo>
                <a:lnTo>
                  <a:pt x="820032" y="192897"/>
                </a:lnTo>
                <a:lnTo>
                  <a:pt x="836517" y="234518"/>
                </a:lnTo>
                <a:lnTo>
                  <a:pt x="846874" y="278855"/>
                </a:lnTo>
                <a:lnTo>
                  <a:pt x="850610" y="314001"/>
                </a:lnTo>
                <a:lnTo>
                  <a:pt x="850345" y="347511"/>
                </a:lnTo>
                <a:lnTo>
                  <a:pt x="837804" y="409600"/>
                </a:lnTo>
                <a:lnTo>
                  <a:pt x="813904" y="465158"/>
                </a:lnTo>
                <a:lnTo>
                  <a:pt x="783335" y="514185"/>
                </a:lnTo>
                <a:lnTo>
                  <a:pt x="735587" y="575931"/>
                </a:lnTo>
                <a:lnTo>
                  <a:pt x="660185" y="669647"/>
                </a:lnTo>
                <a:lnTo>
                  <a:pt x="648542" y="684550"/>
                </a:lnTo>
                <a:lnTo>
                  <a:pt x="621429" y="723129"/>
                </a:lnTo>
                <a:lnTo>
                  <a:pt x="601410" y="763667"/>
                </a:lnTo>
                <a:lnTo>
                  <a:pt x="592521" y="808963"/>
                </a:lnTo>
                <a:lnTo>
                  <a:pt x="588863" y="858924"/>
                </a:lnTo>
                <a:lnTo>
                  <a:pt x="582682" y="899400"/>
                </a:lnTo>
                <a:lnTo>
                  <a:pt x="566177" y="930239"/>
                </a:lnTo>
                <a:lnTo>
                  <a:pt x="539351" y="951442"/>
                </a:lnTo>
                <a:lnTo>
                  <a:pt x="502208" y="963008"/>
                </a:lnTo>
                <a:close/>
              </a:path>
              <a:path w="850900" h="1293495">
                <a:moveTo>
                  <a:pt x="588067" y="1285565"/>
                </a:moveTo>
                <a:lnTo>
                  <a:pt x="564179" y="1291548"/>
                </a:lnTo>
                <a:lnTo>
                  <a:pt x="538858" y="1293446"/>
                </a:lnTo>
                <a:lnTo>
                  <a:pt x="514507" y="1290905"/>
                </a:lnTo>
                <a:lnTo>
                  <a:pt x="468725" y="1272504"/>
                </a:lnTo>
                <a:lnTo>
                  <a:pt x="433444" y="1237027"/>
                </a:lnTo>
                <a:lnTo>
                  <a:pt x="415299" y="1185139"/>
                </a:lnTo>
                <a:lnTo>
                  <a:pt x="413538" y="1159170"/>
                </a:lnTo>
                <a:lnTo>
                  <a:pt x="416768" y="1134576"/>
                </a:lnTo>
                <a:lnTo>
                  <a:pt x="438216" y="1089500"/>
                </a:lnTo>
                <a:lnTo>
                  <a:pt x="475328" y="1055594"/>
                </a:lnTo>
                <a:lnTo>
                  <a:pt x="523798" y="1038523"/>
                </a:lnTo>
                <a:lnTo>
                  <a:pt x="549762" y="1036715"/>
                </a:lnTo>
                <a:lnTo>
                  <a:pt x="574335" y="1039793"/>
                </a:lnTo>
                <a:lnTo>
                  <a:pt x="619308" y="1060595"/>
                </a:lnTo>
                <a:lnTo>
                  <a:pt x="653077" y="1096864"/>
                </a:lnTo>
                <a:lnTo>
                  <a:pt x="670014" y="1144495"/>
                </a:lnTo>
                <a:lnTo>
                  <a:pt x="672109" y="1172906"/>
                </a:lnTo>
                <a:lnTo>
                  <a:pt x="668936" y="1198905"/>
                </a:lnTo>
                <a:lnTo>
                  <a:pt x="646790" y="1243655"/>
                </a:lnTo>
                <a:lnTo>
                  <a:pt x="609797" y="1275586"/>
                </a:lnTo>
                <a:lnTo>
                  <a:pt x="588067" y="1285565"/>
                </a:lnTo>
                <a:close/>
              </a:path>
            </a:pathLst>
          </a:custGeom>
          <a:solidFill>
            <a:srgbClr val="EFC70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13229" y="2962067"/>
            <a:ext cx="116514" cy="19084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95759" y="2999935"/>
            <a:ext cx="116514" cy="191165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3495313" y="3062001"/>
            <a:ext cx="240029" cy="34290"/>
          </a:xfrm>
          <a:custGeom>
            <a:avLst/>
            <a:gdLst/>
            <a:ahLst/>
            <a:cxnLst/>
            <a:rect l="l" t="t" r="r" b="b"/>
            <a:pathLst>
              <a:path w="240029" h="34289">
                <a:moveTo>
                  <a:pt x="0" y="33823"/>
                </a:moveTo>
                <a:lnTo>
                  <a:pt x="50891" y="15788"/>
                </a:lnTo>
                <a:lnTo>
                  <a:pt x="100450" y="4246"/>
                </a:lnTo>
                <a:lnTo>
                  <a:pt x="148509" y="0"/>
                </a:lnTo>
                <a:lnTo>
                  <a:pt x="194905" y="3849"/>
                </a:lnTo>
                <a:lnTo>
                  <a:pt x="239473" y="16598"/>
                </a:lnTo>
              </a:path>
            </a:pathLst>
          </a:custGeom>
          <a:ln w="37538">
            <a:solidFill>
              <a:srgbClr val="EFC70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7892034" y="7677011"/>
            <a:ext cx="4067810" cy="5549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450" spc="160" i="1">
                <a:solidFill>
                  <a:srgbClr val="FFFFFF"/>
                </a:solidFill>
                <a:latin typeface="Trebuchet MS"/>
                <a:cs typeface="Trebuchet MS"/>
              </a:rPr>
              <a:t>Ask</a:t>
            </a:r>
            <a:r>
              <a:rPr dirty="0" sz="3450" spc="-1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20" i="1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3450" spc="-1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i="1">
                <a:solidFill>
                  <a:srgbClr val="FFFFFF"/>
                </a:solidFill>
                <a:latin typeface="Trebuchet MS"/>
                <a:cs typeface="Trebuchet MS"/>
              </a:rPr>
              <a:t>questions</a:t>
            </a:r>
            <a:r>
              <a:rPr dirty="0" sz="3450" spc="-1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434" i="1">
                <a:solidFill>
                  <a:srgbClr val="FFFFFF"/>
                </a:solidFill>
                <a:latin typeface="Trebuchet MS"/>
                <a:cs typeface="Trebuchet MS"/>
              </a:rPr>
              <a:t>!!</a:t>
            </a:r>
            <a:endParaRPr sz="3450">
              <a:latin typeface="Trebuchet MS"/>
              <a:cs typeface="Trebuchet M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62931" y="1"/>
            <a:ext cx="3878172" cy="2540000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8050164" y="8826275"/>
            <a:ext cx="3503929" cy="826135"/>
            <a:chOff x="8050164" y="8826275"/>
            <a:chExt cx="3503929" cy="826135"/>
          </a:xfrm>
        </p:grpSpPr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8031" y="8864376"/>
              <a:ext cx="3427848" cy="78784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088264" y="8864375"/>
              <a:ext cx="3427729" cy="579120"/>
            </a:xfrm>
            <a:custGeom>
              <a:avLst/>
              <a:gdLst/>
              <a:ahLst/>
              <a:cxnLst/>
              <a:rect l="l" t="t" r="r" b="b"/>
              <a:pathLst>
                <a:path w="3427729" h="579120">
                  <a:moveTo>
                    <a:pt x="3171371" y="25099"/>
                  </a:moveTo>
                  <a:lnTo>
                    <a:pt x="3175793" y="26510"/>
                  </a:lnTo>
                </a:path>
                <a:path w="3427729" h="579120">
                  <a:moveTo>
                    <a:pt x="3187832" y="32032"/>
                  </a:moveTo>
                  <a:lnTo>
                    <a:pt x="3258468" y="70568"/>
                  </a:lnTo>
                  <a:lnTo>
                    <a:pt x="3295027" y="99404"/>
                  </a:lnTo>
                  <a:lnTo>
                    <a:pt x="3327908" y="132286"/>
                  </a:lnTo>
                  <a:lnTo>
                    <a:pt x="3356744" y="168845"/>
                  </a:lnTo>
                  <a:lnTo>
                    <a:pt x="3381165" y="208711"/>
                  </a:lnTo>
                  <a:lnTo>
                    <a:pt x="3400801" y="251516"/>
                  </a:lnTo>
                  <a:lnTo>
                    <a:pt x="3415284" y="296891"/>
                  </a:lnTo>
                  <a:lnTo>
                    <a:pt x="3424245" y="344467"/>
                  </a:lnTo>
                  <a:lnTo>
                    <a:pt x="3427313" y="393874"/>
                  </a:lnTo>
                  <a:lnTo>
                    <a:pt x="3424245" y="443280"/>
                  </a:lnTo>
                  <a:lnTo>
                    <a:pt x="3415284" y="490855"/>
                  </a:lnTo>
                  <a:lnTo>
                    <a:pt x="3400801" y="536230"/>
                  </a:lnTo>
                  <a:lnTo>
                    <a:pt x="3381167" y="579030"/>
                  </a:lnTo>
                </a:path>
                <a:path w="3427729" h="579120">
                  <a:moveTo>
                    <a:pt x="0" y="393869"/>
                  </a:moveTo>
                  <a:lnTo>
                    <a:pt x="3068" y="344467"/>
                  </a:lnTo>
                  <a:lnTo>
                    <a:pt x="12028" y="296891"/>
                  </a:lnTo>
                  <a:lnTo>
                    <a:pt x="26511" y="251516"/>
                  </a:lnTo>
                  <a:lnTo>
                    <a:pt x="46148" y="208711"/>
                  </a:lnTo>
                  <a:lnTo>
                    <a:pt x="70568" y="168845"/>
                  </a:lnTo>
                  <a:lnTo>
                    <a:pt x="99404" y="132286"/>
                  </a:lnTo>
                  <a:lnTo>
                    <a:pt x="132286" y="99404"/>
                  </a:lnTo>
                  <a:lnTo>
                    <a:pt x="168844" y="70568"/>
                  </a:lnTo>
                  <a:lnTo>
                    <a:pt x="208711" y="46148"/>
                  </a:lnTo>
                  <a:lnTo>
                    <a:pt x="251516" y="26512"/>
                  </a:lnTo>
                  <a:lnTo>
                    <a:pt x="296891" y="12029"/>
                  </a:lnTo>
                  <a:lnTo>
                    <a:pt x="344466" y="3068"/>
                  </a:lnTo>
                  <a:lnTo>
                    <a:pt x="393873" y="0"/>
                  </a:lnTo>
                  <a:lnTo>
                    <a:pt x="303343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416997" y="9191151"/>
              <a:ext cx="369570" cy="171450"/>
            </a:xfrm>
            <a:custGeom>
              <a:avLst/>
              <a:gdLst/>
              <a:ahLst/>
              <a:cxnLst/>
              <a:rect l="l" t="t" r="r" b="b"/>
              <a:pathLst>
                <a:path w="369570" h="171450">
                  <a:moveTo>
                    <a:pt x="289273" y="171449"/>
                  </a:moveTo>
                  <a:lnTo>
                    <a:pt x="274544" y="171449"/>
                  </a:lnTo>
                  <a:lnTo>
                    <a:pt x="272631" y="169655"/>
                  </a:lnTo>
                  <a:lnTo>
                    <a:pt x="270183" y="167045"/>
                  </a:lnTo>
                  <a:lnTo>
                    <a:pt x="268878" y="163782"/>
                  </a:lnTo>
                  <a:lnTo>
                    <a:pt x="268878" y="156929"/>
                  </a:lnTo>
                  <a:lnTo>
                    <a:pt x="270020" y="153666"/>
                  </a:lnTo>
                  <a:lnTo>
                    <a:pt x="323372" y="100315"/>
                  </a:lnTo>
                  <a:lnTo>
                    <a:pt x="5873" y="100315"/>
                  </a:lnTo>
                  <a:lnTo>
                    <a:pt x="0" y="94441"/>
                  </a:lnTo>
                  <a:lnTo>
                    <a:pt x="0" y="80084"/>
                  </a:lnTo>
                  <a:lnTo>
                    <a:pt x="5873" y="74210"/>
                  </a:lnTo>
                  <a:lnTo>
                    <a:pt x="323535" y="74210"/>
                  </a:lnTo>
                  <a:lnTo>
                    <a:pt x="267736" y="18411"/>
                  </a:lnTo>
                  <a:lnTo>
                    <a:pt x="267736" y="10090"/>
                  </a:lnTo>
                  <a:lnTo>
                    <a:pt x="277827" y="0"/>
                  </a:lnTo>
                  <a:lnTo>
                    <a:pt x="286197" y="0"/>
                  </a:lnTo>
                  <a:lnTo>
                    <a:pt x="369218" y="83183"/>
                  </a:lnTo>
                  <a:lnTo>
                    <a:pt x="369218" y="91504"/>
                  </a:lnTo>
                  <a:lnTo>
                    <a:pt x="289273" y="171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8674892" y="9096795"/>
            <a:ext cx="12242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55" b="1">
                <a:solidFill>
                  <a:srgbClr val="FFFFFF"/>
                </a:solidFill>
                <a:latin typeface="Arial"/>
                <a:cs typeface="Arial"/>
              </a:rPr>
              <a:t>next</a:t>
            </a:r>
            <a:r>
              <a:rPr dirty="0" sz="2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slide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47835" y="0"/>
              <a:ext cx="6240164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211263" cy="428956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562923" y="7715262"/>
              <a:ext cx="9719945" cy="568325"/>
            </a:xfrm>
            <a:custGeom>
              <a:avLst/>
              <a:gdLst/>
              <a:ahLst/>
              <a:cxnLst/>
              <a:rect l="l" t="t" r="r" b="b"/>
              <a:pathLst>
                <a:path w="9719945" h="568325">
                  <a:moveTo>
                    <a:pt x="530910" y="297345"/>
                  </a:moveTo>
                  <a:lnTo>
                    <a:pt x="527050" y="256705"/>
                  </a:lnTo>
                  <a:lnTo>
                    <a:pt x="520242" y="227495"/>
                  </a:lnTo>
                  <a:lnTo>
                    <a:pt x="519518" y="224955"/>
                  </a:lnTo>
                  <a:lnTo>
                    <a:pt x="517550" y="218605"/>
                  </a:lnTo>
                  <a:lnTo>
                    <a:pt x="515429" y="212255"/>
                  </a:lnTo>
                  <a:lnTo>
                    <a:pt x="513156" y="205905"/>
                  </a:lnTo>
                  <a:lnTo>
                    <a:pt x="510743" y="200825"/>
                  </a:lnTo>
                  <a:lnTo>
                    <a:pt x="508177" y="194475"/>
                  </a:lnTo>
                  <a:lnTo>
                    <a:pt x="505460" y="188125"/>
                  </a:lnTo>
                  <a:lnTo>
                    <a:pt x="502602" y="183045"/>
                  </a:lnTo>
                  <a:lnTo>
                    <a:pt x="499605" y="176695"/>
                  </a:lnTo>
                  <a:lnTo>
                    <a:pt x="496455" y="171615"/>
                  </a:lnTo>
                  <a:lnTo>
                    <a:pt x="495795" y="170345"/>
                  </a:lnTo>
                  <a:lnTo>
                    <a:pt x="493179" y="165265"/>
                  </a:lnTo>
                  <a:lnTo>
                    <a:pt x="489762" y="160185"/>
                  </a:lnTo>
                  <a:lnTo>
                    <a:pt x="466483" y="128435"/>
                  </a:lnTo>
                  <a:lnTo>
                    <a:pt x="453186" y="114465"/>
                  </a:lnTo>
                  <a:lnTo>
                    <a:pt x="448513" y="109385"/>
                  </a:lnTo>
                  <a:lnTo>
                    <a:pt x="443750" y="105575"/>
                  </a:lnTo>
                  <a:lnTo>
                    <a:pt x="438861" y="100495"/>
                  </a:lnTo>
                  <a:lnTo>
                    <a:pt x="433882" y="96685"/>
                  </a:lnTo>
                  <a:lnTo>
                    <a:pt x="431393" y="94830"/>
                  </a:lnTo>
                  <a:lnTo>
                    <a:pt x="431393" y="227495"/>
                  </a:lnTo>
                  <a:lnTo>
                    <a:pt x="431380" y="395135"/>
                  </a:lnTo>
                  <a:lnTo>
                    <a:pt x="409790" y="426885"/>
                  </a:lnTo>
                  <a:lnTo>
                    <a:pt x="393534" y="433235"/>
                  </a:lnTo>
                  <a:lnTo>
                    <a:pt x="137363" y="433235"/>
                  </a:lnTo>
                  <a:lnTo>
                    <a:pt x="105054" y="411645"/>
                  </a:lnTo>
                  <a:lnTo>
                    <a:pt x="99504" y="228765"/>
                  </a:lnTo>
                  <a:lnTo>
                    <a:pt x="238239" y="307505"/>
                  </a:lnTo>
                  <a:lnTo>
                    <a:pt x="244690" y="311315"/>
                  </a:lnTo>
                  <a:lnTo>
                    <a:pt x="265493" y="315125"/>
                  </a:lnTo>
                  <a:lnTo>
                    <a:pt x="286296" y="311315"/>
                  </a:lnTo>
                  <a:lnTo>
                    <a:pt x="292747" y="307505"/>
                  </a:lnTo>
                  <a:lnTo>
                    <a:pt x="310349" y="297345"/>
                  </a:lnTo>
                  <a:lnTo>
                    <a:pt x="431393" y="227495"/>
                  </a:lnTo>
                  <a:lnTo>
                    <a:pt x="431393" y="94830"/>
                  </a:lnTo>
                  <a:lnTo>
                    <a:pt x="430898" y="94462"/>
                  </a:lnTo>
                  <a:lnTo>
                    <a:pt x="430898" y="208445"/>
                  </a:lnTo>
                  <a:lnTo>
                    <a:pt x="407746" y="221145"/>
                  </a:lnTo>
                  <a:lnTo>
                    <a:pt x="284124" y="292265"/>
                  </a:lnTo>
                  <a:lnTo>
                    <a:pt x="278333" y="296075"/>
                  </a:lnTo>
                  <a:lnTo>
                    <a:pt x="272110" y="297345"/>
                  </a:lnTo>
                  <a:lnTo>
                    <a:pt x="258800" y="297345"/>
                  </a:lnTo>
                  <a:lnTo>
                    <a:pt x="252577" y="296075"/>
                  </a:lnTo>
                  <a:lnTo>
                    <a:pt x="246786" y="292265"/>
                  </a:lnTo>
                  <a:lnTo>
                    <a:pt x="171373" y="249085"/>
                  </a:lnTo>
                  <a:lnTo>
                    <a:pt x="134607" y="228765"/>
                  </a:lnTo>
                  <a:lnTo>
                    <a:pt x="123113" y="222415"/>
                  </a:lnTo>
                  <a:lnTo>
                    <a:pt x="99999" y="208445"/>
                  </a:lnTo>
                  <a:lnTo>
                    <a:pt x="122910" y="175425"/>
                  </a:lnTo>
                  <a:lnTo>
                    <a:pt x="137883" y="170345"/>
                  </a:lnTo>
                  <a:lnTo>
                    <a:pt x="392976" y="170345"/>
                  </a:lnTo>
                  <a:lnTo>
                    <a:pt x="428459" y="198285"/>
                  </a:lnTo>
                  <a:lnTo>
                    <a:pt x="430898" y="208445"/>
                  </a:lnTo>
                  <a:lnTo>
                    <a:pt x="430898" y="94462"/>
                  </a:lnTo>
                  <a:lnTo>
                    <a:pt x="396316" y="71285"/>
                  </a:lnTo>
                  <a:lnTo>
                    <a:pt x="390601" y="67475"/>
                  </a:lnTo>
                  <a:lnTo>
                    <a:pt x="378968" y="62395"/>
                  </a:lnTo>
                  <a:lnTo>
                    <a:pt x="373037" y="58585"/>
                  </a:lnTo>
                  <a:lnTo>
                    <a:pt x="367055" y="56045"/>
                  </a:lnTo>
                  <a:lnTo>
                    <a:pt x="360997" y="54775"/>
                  </a:lnTo>
                  <a:lnTo>
                    <a:pt x="348729" y="49695"/>
                  </a:lnTo>
                  <a:lnTo>
                    <a:pt x="342519" y="48425"/>
                  </a:lnTo>
                  <a:lnTo>
                    <a:pt x="336257" y="45885"/>
                  </a:lnTo>
                  <a:lnTo>
                    <a:pt x="297954" y="38265"/>
                  </a:lnTo>
                  <a:lnTo>
                    <a:pt x="291477" y="38265"/>
                  </a:lnTo>
                  <a:lnTo>
                    <a:pt x="284975" y="36995"/>
                  </a:lnTo>
                  <a:lnTo>
                    <a:pt x="245922" y="36995"/>
                  </a:lnTo>
                  <a:lnTo>
                    <a:pt x="239433" y="38265"/>
                  </a:lnTo>
                  <a:lnTo>
                    <a:pt x="232943" y="38265"/>
                  </a:lnTo>
                  <a:lnTo>
                    <a:pt x="194640" y="45885"/>
                  </a:lnTo>
                  <a:lnTo>
                    <a:pt x="188379" y="48425"/>
                  </a:lnTo>
                  <a:lnTo>
                    <a:pt x="182168" y="49695"/>
                  </a:lnTo>
                  <a:lnTo>
                    <a:pt x="169900" y="54775"/>
                  </a:lnTo>
                  <a:lnTo>
                    <a:pt x="163842" y="56045"/>
                  </a:lnTo>
                  <a:lnTo>
                    <a:pt x="157848" y="58585"/>
                  </a:lnTo>
                  <a:lnTo>
                    <a:pt x="151930" y="62395"/>
                  </a:lnTo>
                  <a:lnTo>
                    <a:pt x="140284" y="67475"/>
                  </a:lnTo>
                  <a:lnTo>
                    <a:pt x="134581" y="71285"/>
                  </a:lnTo>
                  <a:lnTo>
                    <a:pt x="102108" y="92875"/>
                  </a:lnTo>
                  <a:lnTo>
                    <a:pt x="87147" y="105575"/>
                  </a:lnTo>
                  <a:lnTo>
                    <a:pt x="82372" y="109385"/>
                  </a:lnTo>
                  <a:lnTo>
                    <a:pt x="77711" y="114465"/>
                  </a:lnTo>
                  <a:lnTo>
                    <a:pt x="73152" y="118275"/>
                  </a:lnTo>
                  <a:lnTo>
                    <a:pt x="68719" y="123355"/>
                  </a:lnTo>
                  <a:lnTo>
                    <a:pt x="44691" y="153835"/>
                  </a:lnTo>
                  <a:lnTo>
                    <a:pt x="41135" y="160185"/>
                  </a:lnTo>
                  <a:lnTo>
                    <a:pt x="37719" y="165265"/>
                  </a:lnTo>
                  <a:lnTo>
                    <a:pt x="34429" y="171615"/>
                  </a:lnTo>
                  <a:lnTo>
                    <a:pt x="31292" y="176695"/>
                  </a:lnTo>
                  <a:lnTo>
                    <a:pt x="28295" y="183045"/>
                  </a:lnTo>
                  <a:lnTo>
                    <a:pt x="25438" y="188125"/>
                  </a:lnTo>
                  <a:lnTo>
                    <a:pt x="22720" y="194475"/>
                  </a:lnTo>
                  <a:lnTo>
                    <a:pt x="20154" y="200825"/>
                  </a:lnTo>
                  <a:lnTo>
                    <a:pt x="17729" y="205905"/>
                  </a:lnTo>
                  <a:lnTo>
                    <a:pt x="6388" y="244005"/>
                  </a:lnTo>
                  <a:lnTo>
                    <a:pt x="660" y="282105"/>
                  </a:lnTo>
                  <a:lnTo>
                    <a:pt x="0" y="297345"/>
                  </a:lnTo>
                  <a:lnTo>
                    <a:pt x="114" y="311315"/>
                  </a:lnTo>
                  <a:lnTo>
                    <a:pt x="5041" y="353225"/>
                  </a:lnTo>
                  <a:lnTo>
                    <a:pt x="15455" y="391325"/>
                  </a:lnTo>
                  <a:lnTo>
                    <a:pt x="22720" y="409105"/>
                  </a:lnTo>
                  <a:lnTo>
                    <a:pt x="25438" y="415455"/>
                  </a:lnTo>
                  <a:lnTo>
                    <a:pt x="28295" y="421805"/>
                  </a:lnTo>
                  <a:lnTo>
                    <a:pt x="31292" y="426885"/>
                  </a:lnTo>
                  <a:lnTo>
                    <a:pt x="34429" y="433235"/>
                  </a:lnTo>
                  <a:lnTo>
                    <a:pt x="37719" y="438315"/>
                  </a:lnTo>
                  <a:lnTo>
                    <a:pt x="41135" y="443395"/>
                  </a:lnTo>
                  <a:lnTo>
                    <a:pt x="44691" y="449745"/>
                  </a:lnTo>
                  <a:lnTo>
                    <a:pt x="68719" y="480225"/>
                  </a:lnTo>
                  <a:lnTo>
                    <a:pt x="77711" y="489115"/>
                  </a:lnTo>
                  <a:lnTo>
                    <a:pt x="82372" y="494195"/>
                  </a:lnTo>
                  <a:lnTo>
                    <a:pt x="87147" y="498005"/>
                  </a:lnTo>
                  <a:lnTo>
                    <a:pt x="92024" y="503085"/>
                  </a:lnTo>
                  <a:lnTo>
                    <a:pt x="97015" y="506895"/>
                  </a:lnTo>
                  <a:lnTo>
                    <a:pt x="128955" y="529755"/>
                  </a:lnTo>
                  <a:lnTo>
                    <a:pt x="134581" y="532295"/>
                  </a:lnTo>
                  <a:lnTo>
                    <a:pt x="140284" y="536105"/>
                  </a:lnTo>
                  <a:lnTo>
                    <a:pt x="146075" y="538645"/>
                  </a:lnTo>
                  <a:lnTo>
                    <a:pt x="151930" y="542455"/>
                  </a:lnTo>
                  <a:lnTo>
                    <a:pt x="169900" y="550075"/>
                  </a:lnTo>
                  <a:lnTo>
                    <a:pt x="176009" y="551345"/>
                  </a:lnTo>
                  <a:lnTo>
                    <a:pt x="188379" y="556425"/>
                  </a:lnTo>
                  <a:lnTo>
                    <a:pt x="200939" y="558965"/>
                  </a:lnTo>
                  <a:lnTo>
                    <a:pt x="207276" y="561505"/>
                  </a:lnTo>
                  <a:lnTo>
                    <a:pt x="220065" y="564045"/>
                  </a:lnTo>
                  <a:lnTo>
                    <a:pt x="226491" y="564045"/>
                  </a:lnTo>
                  <a:lnTo>
                    <a:pt x="239433" y="566585"/>
                  </a:lnTo>
                  <a:lnTo>
                    <a:pt x="252425" y="566585"/>
                  </a:lnTo>
                  <a:lnTo>
                    <a:pt x="258927" y="567855"/>
                  </a:lnTo>
                  <a:lnTo>
                    <a:pt x="271970" y="567855"/>
                  </a:lnTo>
                  <a:lnTo>
                    <a:pt x="278472" y="566585"/>
                  </a:lnTo>
                  <a:lnTo>
                    <a:pt x="291477" y="566585"/>
                  </a:lnTo>
                  <a:lnTo>
                    <a:pt x="304406" y="564045"/>
                  </a:lnTo>
                  <a:lnTo>
                    <a:pt x="310845" y="564045"/>
                  </a:lnTo>
                  <a:lnTo>
                    <a:pt x="323621" y="561505"/>
                  </a:lnTo>
                  <a:lnTo>
                    <a:pt x="329958" y="558965"/>
                  </a:lnTo>
                  <a:lnTo>
                    <a:pt x="342519" y="556425"/>
                  </a:lnTo>
                  <a:lnTo>
                    <a:pt x="354901" y="551345"/>
                  </a:lnTo>
                  <a:lnTo>
                    <a:pt x="361010" y="550075"/>
                  </a:lnTo>
                  <a:lnTo>
                    <a:pt x="378968" y="542455"/>
                  </a:lnTo>
                  <a:lnTo>
                    <a:pt x="384822" y="538645"/>
                  </a:lnTo>
                  <a:lnTo>
                    <a:pt x="390613" y="536105"/>
                  </a:lnTo>
                  <a:lnTo>
                    <a:pt x="396316" y="532295"/>
                  </a:lnTo>
                  <a:lnTo>
                    <a:pt x="428802" y="510705"/>
                  </a:lnTo>
                  <a:lnTo>
                    <a:pt x="443750" y="498005"/>
                  </a:lnTo>
                  <a:lnTo>
                    <a:pt x="448525" y="494195"/>
                  </a:lnTo>
                  <a:lnTo>
                    <a:pt x="453199" y="489115"/>
                  </a:lnTo>
                  <a:lnTo>
                    <a:pt x="457746" y="485305"/>
                  </a:lnTo>
                  <a:lnTo>
                    <a:pt x="462178" y="480225"/>
                  </a:lnTo>
                  <a:lnTo>
                    <a:pt x="486219" y="449745"/>
                  </a:lnTo>
                  <a:lnTo>
                    <a:pt x="489762" y="443395"/>
                  </a:lnTo>
                  <a:lnTo>
                    <a:pt x="493191" y="438315"/>
                  </a:lnTo>
                  <a:lnTo>
                    <a:pt x="496468" y="433235"/>
                  </a:lnTo>
                  <a:lnTo>
                    <a:pt x="499605" y="426885"/>
                  </a:lnTo>
                  <a:lnTo>
                    <a:pt x="502615" y="421805"/>
                  </a:lnTo>
                  <a:lnTo>
                    <a:pt x="505472" y="415455"/>
                  </a:lnTo>
                  <a:lnTo>
                    <a:pt x="508177" y="409105"/>
                  </a:lnTo>
                  <a:lnTo>
                    <a:pt x="510743" y="404025"/>
                  </a:lnTo>
                  <a:lnTo>
                    <a:pt x="522998" y="365925"/>
                  </a:lnTo>
                  <a:lnTo>
                    <a:pt x="529678" y="327825"/>
                  </a:lnTo>
                  <a:lnTo>
                    <a:pt x="530783" y="311315"/>
                  </a:lnTo>
                  <a:lnTo>
                    <a:pt x="530910" y="297345"/>
                  </a:lnTo>
                  <a:close/>
                </a:path>
                <a:path w="9719945" h="568325">
                  <a:moveTo>
                    <a:pt x="9719932" y="283959"/>
                  </a:moveTo>
                  <a:lnTo>
                    <a:pt x="9716859" y="242290"/>
                  </a:lnTo>
                  <a:lnTo>
                    <a:pt x="9707702" y="201536"/>
                  </a:lnTo>
                  <a:lnTo>
                    <a:pt x="9692665" y="162547"/>
                  </a:lnTo>
                  <a:lnTo>
                    <a:pt x="9672079" y="126199"/>
                  </a:lnTo>
                  <a:lnTo>
                    <a:pt x="9646374" y="93256"/>
                  </a:lnTo>
                  <a:lnTo>
                    <a:pt x="9616110" y="64452"/>
                  </a:lnTo>
                  <a:lnTo>
                    <a:pt x="9581947" y="40398"/>
                  </a:lnTo>
                  <a:lnTo>
                    <a:pt x="9544634" y="21615"/>
                  </a:lnTo>
                  <a:lnTo>
                    <a:pt x="9504959" y="8509"/>
                  </a:lnTo>
                  <a:lnTo>
                    <a:pt x="9463799" y="1358"/>
                  </a:lnTo>
                  <a:lnTo>
                    <a:pt x="9435960" y="0"/>
                  </a:lnTo>
                  <a:lnTo>
                    <a:pt x="9428988" y="76"/>
                  </a:lnTo>
                  <a:lnTo>
                    <a:pt x="9387421" y="4178"/>
                  </a:lnTo>
                  <a:lnTo>
                    <a:pt x="9346882" y="14325"/>
                  </a:lnTo>
                  <a:lnTo>
                    <a:pt x="9308287" y="30314"/>
                  </a:lnTo>
                  <a:lnTo>
                    <a:pt x="9272448" y="51803"/>
                  </a:lnTo>
                  <a:lnTo>
                    <a:pt x="9240164" y="78295"/>
                  </a:lnTo>
                  <a:lnTo>
                    <a:pt x="9212097" y="109258"/>
                  </a:lnTo>
                  <a:lnTo>
                    <a:pt x="9188894" y="143992"/>
                  </a:lnTo>
                  <a:lnTo>
                    <a:pt x="9171026" y="181762"/>
                  </a:lnTo>
                  <a:lnTo>
                    <a:pt x="9158897" y="221742"/>
                  </a:lnTo>
                  <a:lnTo>
                    <a:pt x="9152763" y="263067"/>
                  </a:lnTo>
                  <a:lnTo>
                    <a:pt x="9152001" y="283959"/>
                  </a:lnTo>
                  <a:lnTo>
                    <a:pt x="9152090" y="290931"/>
                  </a:lnTo>
                  <a:lnTo>
                    <a:pt x="9156179" y="332511"/>
                  </a:lnTo>
                  <a:lnTo>
                    <a:pt x="9166327" y="373037"/>
                  </a:lnTo>
                  <a:lnTo>
                    <a:pt x="9182316" y="411632"/>
                  </a:lnTo>
                  <a:lnTo>
                    <a:pt x="9203804" y="447471"/>
                  </a:lnTo>
                  <a:lnTo>
                    <a:pt x="9230296" y="479767"/>
                  </a:lnTo>
                  <a:lnTo>
                    <a:pt x="9261259" y="507822"/>
                  </a:lnTo>
                  <a:lnTo>
                    <a:pt x="9295994" y="531037"/>
                  </a:lnTo>
                  <a:lnTo>
                    <a:pt x="9333763" y="548894"/>
                  </a:lnTo>
                  <a:lnTo>
                    <a:pt x="9373743" y="561022"/>
                  </a:lnTo>
                  <a:lnTo>
                    <a:pt x="9415081" y="567156"/>
                  </a:lnTo>
                  <a:lnTo>
                    <a:pt x="9435960" y="567931"/>
                  </a:lnTo>
                  <a:lnTo>
                    <a:pt x="9442933" y="567842"/>
                  </a:lnTo>
                  <a:lnTo>
                    <a:pt x="9484512" y="563740"/>
                  </a:lnTo>
                  <a:lnTo>
                    <a:pt x="9525038" y="553593"/>
                  </a:lnTo>
                  <a:lnTo>
                    <a:pt x="9563633" y="537603"/>
                  </a:lnTo>
                  <a:lnTo>
                    <a:pt x="9599473" y="516128"/>
                  </a:lnTo>
                  <a:lnTo>
                    <a:pt x="9631769" y="489623"/>
                  </a:lnTo>
                  <a:lnTo>
                    <a:pt x="9659823" y="458660"/>
                  </a:lnTo>
                  <a:lnTo>
                    <a:pt x="9683039" y="423926"/>
                  </a:lnTo>
                  <a:lnTo>
                    <a:pt x="9700908" y="386156"/>
                  </a:lnTo>
                  <a:lnTo>
                    <a:pt x="9713023" y="346176"/>
                  </a:lnTo>
                  <a:lnTo>
                    <a:pt x="9719158" y="304850"/>
                  </a:lnTo>
                  <a:lnTo>
                    <a:pt x="9719932" y="2839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821416" y="7821739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477" y="354955"/>
                  </a:moveTo>
                  <a:lnTo>
                    <a:pt x="109523" y="341534"/>
                  </a:lnTo>
                  <a:lnTo>
                    <a:pt x="51982" y="302973"/>
                  </a:lnTo>
                  <a:lnTo>
                    <a:pt x="13420" y="245432"/>
                  </a:lnTo>
                  <a:lnTo>
                    <a:pt x="0" y="177477"/>
                  </a:lnTo>
                  <a:lnTo>
                    <a:pt x="3408" y="142583"/>
                  </a:lnTo>
                  <a:lnTo>
                    <a:pt x="29718" y="79065"/>
                  </a:lnTo>
                  <a:lnTo>
                    <a:pt x="79065" y="29718"/>
                  </a:lnTo>
                  <a:lnTo>
                    <a:pt x="142583" y="3408"/>
                  </a:lnTo>
                  <a:lnTo>
                    <a:pt x="177477" y="0"/>
                  </a:lnTo>
                  <a:lnTo>
                    <a:pt x="212371" y="3408"/>
                  </a:lnTo>
                  <a:lnTo>
                    <a:pt x="245432" y="13420"/>
                  </a:lnTo>
                  <a:lnTo>
                    <a:pt x="260435" y="21448"/>
                  </a:lnTo>
                  <a:lnTo>
                    <a:pt x="167663" y="21448"/>
                  </a:lnTo>
                  <a:lnTo>
                    <a:pt x="157765" y="26910"/>
                  </a:lnTo>
                  <a:lnTo>
                    <a:pt x="130061" y="26910"/>
                  </a:lnTo>
                  <a:lnTo>
                    <a:pt x="102091" y="38829"/>
                  </a:lnTo>
                  <a:lnTo>
                    <a:pt x="77185" y="55681"/>
                  </a:lnTo>
                  <a:lnTo>
                    <a:pt x="55962" y="76846"/>
                  </a:lnTo>
                  <a:lnTo>
                    <a:pt x="39042" y="101704"/>
                  </a:lnTo>
                  <a:lnTo>
                    <a:pt x="337350" y="101704"/>
                  </a:lnTo>
                  <a:lnTo>
                    <a:pt x="341534" y="109523"/>
                  </a:lnTo>
                  <a:lnTo>
                    <a:pt x="345111" y="121334"/>
                  </a:lnTo>
                  <a:lnTo>
                    <a:pt x="29957" y="121334"/>
                  </a:lnTo>
                  <a:lnTo>
                    <a:pt x="25531" y="134690"/>
                  </a:lnTo>
                  <a:lnTo>
                    <a:pt x="22294" y="148538"/>
                  </a:lnTo>
                  <a:lnTo>
                    <a:pt x="20306" y="162820"/>
                  </a:lnTo>
                  <a:lnTo>
                    <a:pt x="19630" y="177477"/>
                  </a:lnTo>
                  <a:lnTo>
                    <a:pt x="20259" y="191638"/>
                  </a:lnTo>
                  <a:lnTo>
                    <a:pt x="22112" y="205452"/>
                  </a:lnTo>
                  <a:lnTo>
                    <a:pt x="25135" y="218865"/>
                  </a:lnTo>
                  <a:lnTo>
                    <a:pt x="29273" y="231823"/>
                  </a:lnTo>
                  <a:lnTo>
                    <a:pt x="345656" y="231823"/>
                  </a:lnTo>
                  <a:lnTo>
                    <a:pt x="341534" y="245432"/>
                  </a:lnTo>
                  <a:lnTo>
                    <a:pt x="338312" y="251454"/>
                  </a:lnTo>
                  <a:lnTo>
                    <a:pt x="38073" y="251454"/>
                  </a:lnTo>
                  <a:lnTo>
                    <a:pt x="54999" y="276932"/>
                  </a:lnTo>
                  <a:lnTo>
                    <a:pt x="76406" y="298625"/>
                  </a:lnTo>
                  <a:lnTo>
                    <a:pt x="101644" y="315880"/>
                  </a:lnTo>
                  <a:lnTo>
                    <a:pt x="130061" y="328045"/>
                  </a:lnTo>
                  <a:lnTo>
                    <a:pt x="157765" y="328045"/>
                  </a:lnTo>
                  <a:lnTo>
                    <a:pt x="167663" y="333506"/>
                  </a:lnTo>
                  <a:lnTo>
                    <a:pt x="260435" y="333506"/>
                  </a:lnTo>
                  <a:lnTo>
                    <a:pt x="245432" y="341534"/>
                  </a:lnTo>
                  <a:lnTo>
                    <a:pt x="212371" y="351547"/>
                  </a:lnTo>
                  <a:lnTo>
                    <a:pt x="177477" y="354955"/>
                  </a:lnTo>
                  <a:close/>
                </a:path>
                <a:path w="354965" h="354965">
                  <a:moveTo>
                    <a:pt x="187292" y="101704"/>
                  </a:moveTo>
                  <a:lnTo>
                    <a:pt x="167663" y="101704"/>
                  </a:lnTo>
                  <a:lnTo>
                    <a:pt x="167663" y="21448"/>
                  </a:lnTo>
                  <a:lnTo>
                    <a:pt x="187292" y="21448"/>
                  </a:lnTo>
                  <a:lnTo>
                    <a:pt x="187292" y="101704"/>
                  </a:lnTo>
                  <a:close/>
                </a:path>
                <a:path w="354965" h="354965">
                  <a:moveTo>
                    <a:pt x="257362" y="101704"/>
                  </a:moveTo>
                  <a:lnTo>
                    <a:pt x="237209" y="101704"/>
                  </a:lnTo>
                  <a:lnTo>
                    <a:pt x="234423" y="91351"/>
                  </a:lnTo>
                  <a:lnTo>
                    <a:pt x="231270" y="81435"/>
                  </a:lnTo>
                  <a:lnTo>
                    <a:pt x="206705" y="35774"/>
                  </a:lnTo>
                  <a:lnTo>
                    <a:pt x="187292" y="21448"/>
                  </a:lnTo>
                  <a:lnTo>
                    <a:pt x="260435" y="21448"/>
                  </a:lnTo>
                  <a:lnTo>
                    <a:pt x="270642" y="26910"/>
                  </a:lnTo>
                  <a:lnTo>
                    <a:pt x="224893" y="26910"/>
                  </a:lnTo>
                  <a:lnTo>
                    <a:pt x="229385" y="33006"/>
                  </a:lnTo>
                  <a:lnTo>
                    <a:pt x="250496" y="77037"/>
                  </a:lnTo>
                  <a:lnTo>
                    <a:pt x="254177" y="89099"/>
                  </a:lnTo>
                  <a:lnTo>
                    <a:pt x="257362" y="101704"/>
                  </a:lnTo>
                  <a:close/>
                </a:path>
                <a:path w="354965" h="354965">
                  <a:moveTo>
                    <a:pt x="117745" y="101704"/>
                  </a:moveTo>
                  <a:lnTo>
                    <a:pt x="97592" y="101704"/>
                  </a:lnTo>
                  <a:lnTo>
                    <a:pt x="100777" y="89099"/>
                  </a:lnTo>
                  <a:lnTo>
                    <a:pt x="117162" y="46945"/>
                  </a:lnTo>
                  <a:lnTo>
                    <a:pt x="130061" y="26910"/>
                  </a:lnTo>
                  <a:lnTo>
                    <a:pt x="157765" y="26910"/>
                  </a:lnTo>
                  <a:lnTo>
                    <a:pt x="148250" y="35774"/>
                  </a:lnTo>
                  <a:lnTo>
                    <a:pt x="139271" y="47899"/>
                  </a:lnTo>
                  <a:lnTo>
                    <a:pt x="131059" y="63072"/>
                  </a:lnTo>
                  <a:lnTo>
                    <a:pt x="127195" y="71996"/>
                  </a:lnTo>
                  <a:lnTo>
                    <a:pt x="123684" y="81435"/>
                  </a:lnTo>
                  <a:lnTo>
                    <a:pt x="120532" y="91351"/>
                  </a:lnTo>
                  <a:lnTo>
                    <a:pt x="117745" y="101704"/>
                  </a:lnTo>
                  <a:close/>
                </a:path>
                <a:path w="354965" h="354965">
                  <a:moveTo>
                    <a:pt x="337350" y="101704"/>
                  </a:moveTo>
                  <a:lnTo>
                    <a:pt x="315912" y="101704"/>
                  </a:lnTo>
                  <a:lnTo>
                    <a:pt x="298992" y="76846"/>
                  </a:lnTo>
                  <a:lnTo>
                    <a:pt x="277769" y="55681"/>
                  </a:lnTo>
                  <a:lnTo>
                    <a:pt x="252863" y="38829"/>
                  </a:lnTo>
                  <a:lnTo>
                    <a:pt x="224893" y="26910"/>
                  </a:lnTo>
                  <a:lnTo>
                    <a:pt x="270642" y="26910"/>
                  </a:lnTo>
                  <a:lnTo>
                    <a:pt x="275889" y="29718"/>
                  </a:lnTo>
                  <a:lnTo>
                    <a:pt x="302973" y="51982"/>
                  </a:lnTo>
                  <a:lnTo>
                    <a:pt x="325237" y="79065"/>
                  </a:lnTo>
                  <a:lnTo>
                    <a:pt x="337350" y="101704"/>
                  </a:lnTo>
                  <a:close/>
                </a:path>
                <a:path w="354965" h="354965">
                  <a:moveTo>
                    <a:pt x="113371" y="231823"/>
                  </a:moveTo>
                  <a:lnTo>
                    <a:pt x="93507" y="231823"/>
                  </a:lnTo>
                  <a:lnTo>
                    <a:pt x="91741" y="218653"/>
                  </a:lnTo>
                  <a:lnTo>
                    <a:pt x="90468" y="205172"/>
                  </a:lnTo>
                  <a:lnTo>
                    <a:pt x="89697" y="191430"/>
                  </a:lnTo>
                  <a:lnTo>
                    <a:pt x="89438" y="177477"/>
                  </a:lnTo>
                  <a:lnTo>
                    <a:pt x="89729" y="162820"/>
                  </a:lnTo>
                  <a:lnTo>
                    <a:pt x="90572" y="148538"/>
                  </a:lnTo>
                  <a:lnTo>
                    <a:pt x="91938" y="134690"/>
                  </a:lnTo>
                  <a:lnTo>
                    <a:pt x="93795" y="121334"/>
                  </a:lnTo>
                  <a:lnTo>
                    <a:pt x="113675" y="121334"/>
                  </a:lnTo>
                  <a:lnTo>
                    <a:pt x="111671" y="134917"/>
                  </a:lnTo>
                  <a:lnTo>
                    <a:pt x="110231" y="148839"/>
                  </a:lnTo>
                  <a:lnTo>
                    <a:pt x="109361" y="163044"/>
                  </a:lnTo>
                  <a:lnTo>
                    <a:pt x="109068" y="177477"/>
                  </a:lnTo>
                  <a:lnTo>
                    <a:pt x="109351" y="191638"/>
                  </a:lnTo>
                  <a:lnTo>
                    <a:pt x="110177" y="205452"/>
                  </a:lnTo>
                  <a:lnTo>
                    <a:pt x="111524" y="218865"/>
                  </a:lnTo>
                  <a:lnTo>
                    <a:pt x="113371" y="231823"/>
                  </a:lnTo>
                  <a:close/>
                </a:path>
                <a:path w="354965" h="354965">
                  <a:moveTo>
                    <a:pt x="187292" y="231823"/>
                  </a:moveTo>
                  <a:lnTo>
                    <a:pt x="167663" y="231823"/>
                  </a:lnTo>
                  <a:lnTo>
                    <a:pt x="167663" y="121334"/>
                  </a:lnTo>
                  <a:lnTo>
                    <a:pt x="187292" y="121334"/>
                  </a:lnTo>
                  <a:lnTo>
                    <a:pt x="187292" y="231823"/>
                  </a:lnTo>
                  <a:close/>
                </a:path>
                <a:path w="354965" h="354965">
                  <a:moveTo>
                    <a:pt x="261448" y="231823"/>
                  </a:moveTo>
                  <a:lnTo>
                    <a:pt x="241583" y="231823"/>
                  </a:lnTo>
                  <a:lnTo>
                    <a:pt x="243457" y="218653"/>
                  </a:lnTo>
                  <a:lnTo>
                    <a:pt x="244802" y="205172"/>
                  </a:lnTo>
                  <a:lnTo>
                    <a:pt x="245613" y="191430"/>
                  </a:lnTo>
                  <a:lnTo>
                    <a:pt x="245887" y="177477"/>
                  </a:lnTo>
                  <a:lnTo>
                    <a:pt x="245583" y="162820"/>
                  </a:lnTo>
                  <a:lnTo>
                    <a:pt x="244697" y="148538"/>
                  </a:lnTo>
                  <a:lnTo>
                    <a:pt x="243254" y="134690"/>
                  </a:lnTo>
                  <a:lnTo>
                    <a:pt x="241279" y="121334"/>
                  </a:lnTo>
                  <a:lnTo>
                    <a:pt x="261159" y="121334"/>
                  </a:lnTo>
                  <a:lnTo>
                    <a:pt x="263048" y="134917"/>
                  </a:lnTo>
                  <a:lnTo>
                    <a:pt x="264412" y="148839"/>
                  </a:lnTo>
                  <a:lnTo>
                    <a:pt x="265239" y="163044"/>
                  </a:lnTo>
                  <a:lnTo>
                    <a:pt x="265517" y="177477"/>
                  </a:lnTo>
                  <a:lnTo>
                    <a:pt x="265246" y="191638"/>
                  </a:lnTo>
                  <a:lnTo>
                    <a:pt x="264460" y="205452"/>
                  </a:lnTo>
                  <a:lnTo>
                    <a:pt x="263185" y="218865"/>
                  </a:lnTo>
                  <a:lnTo>
                    <a:pt x="261448" y="231823"/>
                  </a:lnTo>
                  <a:close/>
                </a:path>
                <a:path w="354965" h="354965">
                  <a:moveTo>
                    <a:pt x="345656" y="231823"/>
                  </a:moveTo>
                  <a:lnTo>
                    <a:pt x="325683" y="231823"/>
                  </a:lnTo>
                  <a:lnTo>
                    <a:pt x="329820" y="218865"/>
                  </a:lnTo>
                  <a:lnTo>
                    <a:pt x="332842" y="205452"/>
                  </a:lnTo>
                  <a:lnTo>
                    <a:pt x="334695" y="191638"/>
                  </a:lnTo>
                  <a:lnTo>
                    <a:pt x="335325" y="177477"/>
                  </a:lnTo>
                  <a:lnTo>
                    <a:pt x="334648" y="162820"/>
                  </a:lnTo>
                  <a:lnTo>
                    <a:pt x="332661" y="148538"/>
                  </a:lnTo>
                  <a:lnTo>
                    <a:pt x="329423" y="134690"/>
                  </a:lnTo>
                  <a:lnTo>
                    <a:pt x="324998" y="121334"/>
                  </a:lnTo>
                  <a:lnTo>
                    <a:pt x="345111" y="121334"/>
                  </a:lnTo>
                  <a:lnTo>
                    <a:pt x="351547" y="142583"/>
                  </a:lnTo>
                  <a:lnTo>
                    <a:pt x="354955" y="177477"/>
                  </a:lnTo>
                  <a:lnTo>
                    <a:pt x="351547" y="212371"/>
                  </a:lnTo>
                  <a:lnTo>
                    <a:pt x="345656" y="231823"/>
                  </a:lnTo>
                  <a:close/>
                </a:path>
                <a:path w="354965" h="354965">
                  <a:moveTo>
                    <a:pt x="157765" y="328045"/>
                  </a:moveTo>
                  <a:lnTo>
                    <a:pt x="130061" y="328045"/>
                  </a:lnTo>
                  <a:lnTo>
                    <a:pt x="125570" y="321949"/>
                  </a:lnTo>
                  <a:lnTo>
                    <a:pt x="104133" y="276932"/>
                  </a:lnTo>
                  <a:lnTo>
                    <a:pt x="97182" y="251454"/>
                  </a:lnTo>
                  <a:lnTo>
                    <a:pt x="117311" y="251454"/>
                  </a:lnTo>
                  <a:lnTo>
                    <a:pt x="120158" y="262310"/>
                  </a:lnTo>
                  <a:lnTo>
                    <a:pt x="123403" y="272696"/>
                  </a:lnTo>
                  <a:lnTo>
                    <a:pt x="127039" y="282569"/>
                  </a:lnTo>
                  <a:lnTo>
                    <a:pt x="131059" y="291883"/>
                  </a:lnTo>
                  <a:lnTo>
                    <a:pt x="139271" y="307055"/>
                  </a:lnTo>
                  <a:lnTo>
                    <a:pt x="148250" y="319180"/>
                  </a:lnTo>
                  <a:lnTo>
                    <a:pt x="157765" y="328045"/>
                  </a:lnTo>
                  <a:close/>
                </a:path>
                <a:path w="354965" h="354965">
                  <a:moveTo>
                    <a:pt x="187292" y="333506"/>
                  </a:moveTo>
                  <a:lnTo>
                    <a:pt x="167663" y="333506"/>
                  </a:lnTo>
                  <a:lnTo>
                    <a:pt x="167663" y="251454"/>
                  </a:lnTo>
                  <a:lnTo>
                    <a:pt x="187292" y="251454"/>
                  </a:lnTo>
                  <a:lnTo>
                    <a:pt x="187292" y="333506"/>
                  </a:lnTo>
                  <a:close/>
                </a:path>
                <a:path w="354965" h="354965">
                  <a:moveTo>
                    <a:pt x="260435" y="333506"/>
                  </a:moveTo>
                  <a:lnTo>
                    <a:pt x="187292" y="333506"/>
                  </a:lnTo>
                  <a:lnTo>
                    <a:pt x="197190" y="328045"/>
                  </a:lnTo>
                  <a:lnTo>
                    <a:pt x="206705" y="319180"/>
                  </a:lnTo>
                  <a:lnTo>
                    <a:pt x="227915" y="282569"/>
                  </a:lnTo>
                  <a:lnTo>
                    <a:pt x="237643" y="251454"/>
                  </a:lnTo>
                  <a:lnTo>
                    <a:pt x="257773" y="251454"/>
                  </a:lnTo>
                  <a:lnTo>
                    <a:pt x="246483" y="288990"/>
                  </a:lnTo>
                  <a:lnTo>
                    <a:pt x="224893" y="328045"/>
                  </a:lnTo>
                  <a:lnTo>
                    <a:pt x="270642" y="328045"/>
                  </a:lnTo>
                  <a:lnTo>
                    <a:pt x="260435" y="333506"/>
                  </a:lnTo>
                  <a:close/>
                </a:path>
                <a:path w="354965" h="354965">
                  <a:moveTo>
                    <a:pt x="270642" y="328045"/>
                  </a:moveTo>
                  <a:lnTo>
                    <a:pt x="224893" y="328045"/>
                  </a:lnTo>
                  <a:lnTo>
                    <a:pt x="253310" y="315880"/>
                  </a:lnTo>
                  <a:lnTo>
                    <a:pt x="278548" y="298625"/>
                  </a:lnTo>
                  <a:lnTo>
                    <a:pt x="299955" y="276932"/>
                  </a:lnTo>
                  <a:lnTo>
                    <a:pt x="316881" y="251454"/>
                  </a:lnTo>
                  <a:lnTo>
                    <a:pt x="338312" y="251454"/>
                  </a:lnTo>
                  <a:lnTo>
                    <a:pt x="325237" y="275889"/>
                  </a:lnTo>
                  <a:lnTo>
                    <a:pt x="302973" y="302973"/>
                  </a:lnTo>
                  <a:lnTo>
                    <a:pt x="275889" y="325237"/>
                  </a:lnTo>
                  <a:lnTo>
                    <a:pt x="270642" y="328045"/>
                  </a:lnTo>
                  <a:close/>
                </a:path>
              </a:pathLst>
            </a:custGeom>
            <a:solidFill>
              <a:srgbClr val="0F02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05686" y="3688415"/>
            <a:ext cx="6965315" cy="2325370"/>
          </a:xfrm>
          <a:prstGeom prst="rect"/>
        </p:spPr>
        <p:txBody>
          <a:bodyPr wrap="square" lIns="0" tIns="477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60"/>
              </a:spcBef>
            </a:pPr>
            <a:r>
              <a:rPr dirty="0" spc="-20">
                <a:solidFill>
                  <a:srgbClr val="36E9FC"/>
                </a:solidFill>
              </a:rPr>
              <a:t>Thank</a:t>
            </a:r>
            <a:r>
              <a:rPr dirty="0" spc="-695">
                <a:solidFill>
                  <a:srgbClr val="36E9FC"/>
                </a:solidFill>
              </a:rPr>
              <a:t> </a:t>
            </a:r>
            <a:r>
              <a:rPr dirty="0" spc="-340">
                <a:solidFill>
                  <a:srgbClr val="36E9FC"/>
                </a:solidFill>
              </a:rPr>
              <a:t>You!</a:t>
            </a:r>
          </a:p>
          <a:p>
            <a:pPr marL="184150">
              <a:lnSpc>
                <a:spcPct val="100000"/>
              </a:lnSpc>
              <a:spcBef>
                <a:spcPts val="1125"/>
              </a:spcBef>
            </a:pPr>
            <a:r>
              <a:rPr dirty="0" sz="2550" spc="65" b="0" i="1">
                <a:latin typeface="Trebuchet MS"/>
                <a:cs typeface="Trebuchet MS"/>
              </a:rPr>
              <a:t>Thank</a:t>
            </a:r>
            <a:r>
              <a:rPr dirty="0" sz="2550" spc="-114" b="0" i="1">
                <a:latin typeface="Trebuchet MS"/>
                <a:cs typeface="Trebuchet MS"/>
              </a:rPr>
              <a:t> </a:t>
            </a:r>
            <a:r>
              <a:rPr dirty="0" sz="2550" b="0" i="1">
                <a:latin typeface="Trebuchet MS"/>
                <a:cs typeface="Trebuchet MS"/>
              </a:rPr>
              <a:t>you</a:t>
            </a:r>
            <a:r>
              <a:rPr dirty="0" sz="2550" spc="-110" b="0" i="1">
                <a:latin typeface="Trebuchet MS"/>
                <a:cs typeface="Trebuchet MS"/>
              </a:rPr>
              <a:t> </a:t>
            </a:r>
            <a:r>
              <a:rPr dirty="0" sz="2550" spc="-105" b="0" i="1">
                <a:latin typeface="Trebuchet MS"/>
                <a:cs typeface="Trebuchet MS"/>
              </a:rPr>
              <a:t>for</a:t>
            </a:r>
            <a:r>
              <a:rPr dirty="0" sz="2550" spc="-110" b="0" i="1">
                <a:latin typeface="Trebuchet MS"/>
                <a:cs typeface="Trebuchet MS"/>
              </a:rPr>
              <a:t> </a:t>
            </a:r>
            <a:r>
              <a:rPr dirty="0" sz="2550" spc="-20" b="0" i="1">
                <a:latin typeface="Trebuchet MS"/>
                <a:cs typeface="Trebuchet MS"/>
              </a:rPr>
              <a:t>exploring</a:t>
            </a:r>
            <a:r>
              <a:rPr dirty="0" sz="2550" spc="-110" b="0" i="1">
                <a:latin typeface="Trebuchet MS"/>
                <a:cs typeface="Trebuchet MS"/>
              </a:rPr>
              <a:t> </a:t>
            </a:r>
            <a:r>
              <a:rPr dirty="0" sz="2550" spc="-95" b="0" i="1">
                <a:latin typeface="Trebuchet MS"/>
                <a:cs typeface="Trebuchet MS"/>
              </a:rPr>
              <a:t>the</a:t>
            </a:r>
            <a:r>
              <a:rPr dirty="0" sz="2550" spc="-110" b="0" i="1">
                <a:latin typeface="Trebuchet MS"/>
                <a:cs typeface="Trebuchet MS"/>
              </a:rPr>
              <a:t> </a:t>
            </a:r>
            <a:r>
              <a:rPr dirty="0" sz="2550" spc="-10" b="0" i="1">
                <a:latin typeface="Trebuchet MS"/>
                <a:cs typeface="Trebuchet MS"/>
              </a:rPr>
              <a:t>world</a:t>
            </a:r>
            <a:r>
              <a:rPr dirty="0" sz="2550" spc="-110" b="0" i="1">
                <a:latin typeface="Trebuchet MS"/>
                <a:cs typeface="Trebuchet MS"/>
              </a:rPr>
              <a:t> </a:t>
            </a:r>
            <a:r>
              <a:rPr dirty="0" sz="2550" spc="-50" b="0" i="1">
                <a:latin typeface="Trebuchet MS"/>
                <a:cs typeface="Trebuchet MS"/>
              </a:rPr>
              <a:t>of</a:t>
            </a:r>
            <a:r>
              <a:rPr dirty="0" sz="2550" spc="-110" b="0" i="1">
                <a:latin typeface="Trebuchet MS"/>
                <a:cs typeface="Trebuchet MS"/>
              </a:rPr>
              <a:t> </a:t>
            </a:r>
            <a:r>
              <a:rPr dirty="0" sz="2550" b="0" i="1">
                <a:latin typeface="Trebuchet MS"/>
                <a:cs typeface="Trebuchet MS"/>
              </a:rPr>
              <a:t>AI</a:t>
            </a:r>
            <a:r>
              <a:rPr dirty="0" sz="2550" spc="-110" b="0" i="1">
                <a:latin typeface="Trebuchet MS"/>
                <a:cs typeface="Trebuchet MS"/>
              </a:rPr>
              <a:t> </a:t>
            </a:r>
            <a:r>
              <a:rPr dirty="0" sz="2550" spc="-125" b="0" i="1">
                <a:latin typeface="Trebuchet MS"/>
                <a:cs typeface="Trebuchet MS"/>
              </a:rPr>
              <a:t>with</a:t>
            </a:r>
            <a:r>
              <a:rPr dirty="0" sz="2550" spc="-110" b="0" i="1">
                <a:latin typeface="Trebuchet MS"/>
                <a:cs typeface="Trebuchet MS"/>
              </a:rPr>
              <a:t> </a:t>
            </a:r>
            <a:r>
              <a:rPr dirty="0" sz="2550" spc="65" b="0" i="1">
                <a:latin typeface="Trebuchet MS"/>
                <a:cs typeface="Trebuchet MS"/>
              </a:rPr>
              <a:t>us</a:t>
            </a:r>
            <a:endParaRPr sz="255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0"/>
            <a:ext cx="18288000" cy="10278745"/>
            <a:chOff x="0" y="0"/>
            <a:chExt cx="18288000" cy="1027874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3275" y="1468449"/>
              <a:ext cx="2181224" cy="218121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303502"/>
              <a:ext cx="4277344" cy="39750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21019" y="0"/>
              <a:ext cx="2566969" cy="4737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81373"/>
              <a:ext cx="13624698" cy="670562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059" y="5301111"/>
              <a:ext cx="2457449" cy="498588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716" y="3967210"/>
              <a:ext cx="2675998" cy="26670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7574" y="0"/>
              <a:ext cx="7710425" cy="379481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87605" y="419449"/>
            <a:ext cx="12802870" cy="11188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150" spc="-65"/>
              <a:t>ML</a:t>
            </a:r>
            <a:r>
              <a:rPr dirty="0" sz="7150" spc="-505"/>
              <a:t> </a:t>
            </a:r>
            <a:r>
              <a:rPr dirty="0" sz="7150" spc="-210"/>
              <a:t>WORKSHOP</a:t>
            </a:r>
            <a:r>
              <a:rPr dirty="0" sz="7150" spc="-465"/>
              <a:t> </a:t>
            </a:r>
            <a:r>
              <a:rPr dirty="0" sz="7150" spc="-270"/>
              <a:t>SUMMARY</a:t>
            </a:r>
            <a:endParaRPr sz="7150"/>
          </a:p>
        </p:txBody>
      </p:sp>
      <p:grpSp>
        <p:nvGrpSpPr>
          <p:cNvPr id="9" name="object 9" descr=""/>
          <p:cNvGrpSpPr/>
          <p:nvPr/>
        </p:nvGrpSpPr>
        <p:grpSpPr>
          <a:xfrm>
            <a:off x="4766699" y="3720282"/>
            <a:ext cx="163830" cy="3564890"/>
            <a:chOff x="4766699" y="3720282"/>
            <a:chExt cx="163830" cy="3564890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6699" y="3720282"/>
              <a:ext cx="163274" cy="1632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6699" y="4400592"/>
              <a:ext cx="163274" cy="16327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6699" y="5080901"/>
              <a:ext cx="163274" cy="16327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6699" y="5761211"/>
              <a:ext cx="163274" cy="16327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6699" y="6441521"/>
              <a:ext cx="163274" cy="16327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6699" y="7121831"/>
              <a:ext cx="163274" cy="163274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5117878" y="3377734"/>
            <a:ext cx="12841605" cy="41078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4150" spc="-10" i="1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4150">
              <a:latin typeface="Trebuchet MS"/>
              <a:cs typeface="Trebuchet MS"/>
            </a:endParaRPr>
          </a:p>
          <a:p>
            <a:pPr marL="12700" marR="5080">
              <a:lnSpc>
                <a:spcPts val="5360"/>
              </a:lnSpc>
              <a:spcBef>
                <a:spcPts val="240"/>
              </a:spcBef>
            </a:pPr>
            <a:r>
              <a:rPr dirty="0" sz="4150" spc="70" i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4150" spc="-1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185" i="1">
                <a:solidFill>
                  <a:srgbClr val="FFFFFF"/>
                </a:solidFill>
                <a:latin typeface="Trebuchet MS"/>
                <a:cs typeface="Trebuchet MS"/>
              </a:rPr>
              <a:t>Showcases</a:t>
            </a:r>
            <a:r>
              <a:rPr dirty="0" sz="4150" spc="-1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i="1">
                <a:solidFill>
                  <a:srgbClr val="FFFFFF"/>
                </a:solidFill>
                <a:latin typeface="Trebuchet MS"/>
                <a:cs typeface="Trebuchet MS"/>
              </a:rPr>
              <a:t>(Fake</a:t>
            </a:r>
            <a:r>
              <a:rPr dirty="0" sz="4150" spc="-1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175" i="1">
                <a:solidFill>
                  <a:srgbClr val="FFFFFF"/>
                </a:solidFill>
                <a:latin typeface="Trebuchet MS"/>
                <a:cs typeface="Trebuchet MS"/>
              </a:rPr>
              <a:t>News</a:t>
            </a:r>
            <a:r>
              <a:rPr dirty="0" sz="4150" spc="-1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55" i="1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dirty="0" sz="4150" spc="-1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17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150" spc="-1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0" i="1">
                <a:solidFill>
                  <a:srgbClr val="FFFFFF"/>
                </a:solidFill>
                <a:latin typeface="Trebuchet MS"/>
                <a:cs typeface="Trebuchet MS"/>
              </a:rPr>
              <a:t>Chatbot)</a:t>
            </a:r>
            <a:r>
              <a:rPr dirty="0" sz="415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215" i="1">
                <a:solidFill>
                  <a:srgbClr val="FFFFFF"/>
                </a:solidFill>
                <a:latin typeface="Trebuchet MS"/>
                <a:cs typeface="Trebuchet MS"/>
              </a:rPr>
              <a:t>Pandas</a:t>
            </a:r>
            <a:r>
              <a:rPr dirty="0" sz="4150" spc="-20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10" i="1">
                <a:solidFill>
                  <a:srgbClr val="FFFFFF"/>
                </a:solidFill>
                <a:latin typeface="Trebuchet MS"/>
                <a:cs typeface="Trebuchet MS"/>
              </a:rPr>
              <a:t>Briefing</a:t>
            </a: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150" spc="260" i="1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dirty="0" sz="4150" spc="-20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70" i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4150" spc="-2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190" i="1">
                <a:solidFill>
                  <a:srgbClr val="FFFFFF"/>
                </a:solidFill>
                <a:latin typeface="Trebuchet MS"/>
                <a:cs typeface="Trebuchet MS"/>
              </a:rPr>
              <a:t>Hands-</a:t>
            </a:r>
            <a:r>
              <a:rPr dirty="0" sz="4150" spc="95" i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4150">
              <a:latin typeface="Trebuchet MS"/>
              <a:cs typeface="Trebuchet MS"/>
            </a:endParaRPr>
          </a:p>
          <a:p>
            <a:pPr marL="12700" marR="10463530">
              <a:lnSpc>
                <a:spcPts val="5360"/>
              </a:lnSpc>
              <a:spcBef>
                <a:spcPts val="95"/>
              </a:spcBef>
            </a:pPr>
            <a:r>
              <a:rPr dirty="0" sz="4150" spc="190" i="1">
                <a:solidFill>
                  <a:srgbClr val="FFFFFF"/>
                </a:solidFill>
                <a:latin typeface="Trebuchet MS"/>
                <a:cs typeface="Trebuchet MS"/>
              </a:rPr>
              <a:t>Roadmap</a:t>
            </a:r>
            <a:r>
              <a:rPr dirty="0" sz="4150" spc="1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-20" i="1">
                <a:solidFill>
                  <a:srgbClr val="FFFFFF"/>
                </a:solidFill>
                <a:latin typeface="Trebuchet MS"/>
                <a:cs typeface="Trebuchet MS"/>
              </a:rPr>
              <a:t>QfiA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944" y="4912236"/>
            <a:ext cx="13220055" cy="537476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3175" y="0"/>
            <a:ext cx="8544824" cy="42054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42681" y="3767261"/>
            <a:ext cx="12151995" cy="1796414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600" spc="-800">
                <a:solidFill>
                  <a:srgbClr val="36E9FC"/>
                </a:solidFill>
              </a:rPr>
              <a:t>INTRODUCTION</a:t>
            </a:r>
            <a:endParaRPr sz="1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92274"/>
            <a:ext cx="10271602" cy="50947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3175" y="0"/>
            <a:ext cx="8544824" cy="420547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707307" y="2033264"/>
            <a:ext cx="10647680" cy="38258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0"/>
              </a:spcBef>
            </a:pPr>
            <a:r>
              <a:rPr dirty="0" sz="3300" spc="65" i="1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dirty="0" sz="330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330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0" i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30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240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0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subset</a:t>
            </a:r>
            <a:r>
              <a:rPr dirty="0" sz="330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75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30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45" i="1">
                <a:solidFill>
                  <a:srgbClr val="FFFFFF"/>
                </a:solidFill>
                <a:latin typeface="Trebuchet MS"/>
                <a:cs typeface="Trebuchet MS"/>
              </a:rPr>
              <a:t>Artificial</a:t>
            </a:r>
            <a:r>
              <a:rPr dirty="0" sz="330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45" i="1">
                <a:solidFill>
                  <a:srgbClr val="FFFFFF"/>
                </a:solidFill>
                <a:latin typeface="Trebuchet MS"/>
                <a:cs typeface="Trebuchet MS"/>
              </a:rPr>
              <a:t>Intelligence</a:t>
            </a:r>
            <a:r>
              <a:rPr dirty="0" sz="330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55" i="1">
                <a:solidFill>
                  <a:srgbClr val="FFFFFF"/>
                </a:solidFill>
                <a:latin typeface="Trebuchet MS"/>
                <a:cs typeface="Trebuchet MS"/>
              </a:rPr>
              <a:t>(AI)</a:t>
            </a:r>
            <a:r>
              <a:rPr dirty="0" sz="33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10" i="1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75" i="1">
                <a:solidFill>
                  <a:srgbClr val="FFFFFF"/>
                </a:solidFill>
                <a:latin typeface="Trebuchet MS"/>
                <a:cs typeface="Trebuchet MS"/>
              </a:rPr>
              <a:t>focuses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85" i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developing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algorithms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10" i="1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 i="1">
                <a:solidFill>
                  <a:srgbClr val="FFFFFF"/>
                </a:solidFill>
                <a:latin typeface="Trebuchet MS"/>
                <a:cs typeface="Trebuchet MS"/>
              </a:rPr>
              <a:t>enable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computers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14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3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0" i="1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55" i="1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33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70" i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4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3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25" i="1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 i="1">
                <a:solidFill>
                  <a:srgbClr val="FFFFFF"/>
                </a:solidFill>
                <a:latin typeface="Trebuchet MS"/>
                <a:cs typeface="Trebuchet MS"/>
              </a:rPr>
              <a:t>decisions </a:t>
            </a:r>
            <a:r>
              <a:rPr dirty="0" sz="3300" spc="-114" i="1">
                <a:solidFill>
                  <a:srgbClr val="FFFFFF"/>
                </a:solidFill>
                <a:latin typeface="Trebuchet MS"/>
                <a:cs typeface="Trebuchet MS"/>
              </a:rPr>
              <a:t>without explicit </a:t>
            </a:r>
            <a:r>
              <a:rPr dirty="0" sz="3300" spc="-10" i="1">
                <a:solidFill>
                  <a:srgbClr val="FFFFFF"/>
                </a:solidFill>
                <a:latin typeface="Trebuchet MS"/>
                <a:cs typeface="Trebuchet MS"/>
              </a:rPr>
              <a:t>programming.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3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300" spc="-55" i="1">
                <a:solidFill>
                  <a:srgbClr val="FFFFFF"/>
                </a:solidFill>
                <a:latin typeface="Trebuchet MS"/>
                <a:cs typeface="Trebuchet MS"/>
              </a:rPr>
              <a:t>Difference</a:t>
            </a:r>
            <a:r>
              <a:rPr dirty="0" sz="3300" spc="-1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 i="1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3300" spc="-1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3300" spc="-1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4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300" spc="-1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5" i="1">
                <a:solidFill>
                  <a:srgbClr val="FFFFFF"/>
                </a:solidFill>
                <a:latin typeface="Trebuchet MS"/>
                <a:cs typeface="Trebuchet MS"/>
              </a:rPr>
              <a:t>ML:</a:t>
            </a:r>
            <a:endParaRPr sz="3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3300" spc="-1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0" i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14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broader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10" i="1">
                <a:solidFill>
                  <a:srgbClr val="FFFFFF"/>
                </a:solidFill>
                <a:latin typeface="Trebuchet MS"/>
                <a:cs typeface="Trebuchet MS"/>
              </a:rPr>
              <a:t>field;</a:t>
            </a:r>
            <a:r>
              <a:rPr dirty="0" sz="3300" spc="-1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215" i="1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0" i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55" i="1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dirty="0" sz="3300" spc="-1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14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i="1">
                <a:solidFill>
                  <a:srgbClr val="FFFFFF"/>
                </a:solidFill>
                <a:latin typeface="Trebuchet MS"/>
                <a:cs typeface="Trebuchet MS"/>
              </a:rPr>
              <a:t>achieve</a:t>
            </a:r>
            <a:r>
              <a:rPr dirty="0" sz="33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25" i="1">
                <a:solidFill>
                  <a:srgbClr val="FFFFFF"/>
                </a:solidFill>
                <a:latin typeface="Trebuchet MS"/>
                <a:cs typeface="Trebuchet MS"/>
              </a:rPr>
              <a:t>AI.</a:t>
            </a:r>
            <a:endParaRPr sz="33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936639"/>
            <a:ext cx="3379536" cy="334009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707307" y="6376664"/>
            <a:ext cx="7053580" cy="274002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3300" spc="-10">
                <a:solidFill>
                  <a:srgbClr val="FFFFFF"/>
                </a:solidFill>
                <a:latin typeface="Trebuchet MS"/>
                <a:cs typeface="Trebuchet MS"/>
              </a:rPr>
              <a:t>Applications:</a:t>
            </a:r>
            <a:endParaRPr sz="3300">
              <a:latin typeface="Trebuchet MS"/>
              <a:cs typeface="Trebuchet MS"/>
            </a:endParaRPr>
          </a:p>
          <a:p>
            <a:pPr marL="730885" marR="2619375">
              <a:lnSpc>
                <a:spcPts val="4280"/>
              </a:lnSpc>
              <a:spcBef>
                <a:spcPts val="190"/>
              </a:spcBef>
            </a:pPr>
            <a:r>
              <a:rPr dirty="0" sz="3300" spc="155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dirty="0" sz="33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35">
                <a:solidFill>
                  <a:srgbClr val="FFFFFF"/>
                </a:solidFill>
                <a:latin typeface="Trebuchet MS"/>
                <a:cs typeface="Trebuchet MS"/>
              </a:rPr>
              <a:t>recognition </a:t>
            </a:r>
            <a:r>
              <a:rPr dirty="0" sz="3300" spc="170">
                <a:solidFill>
                  <a:srgbClr val="FFFFFF"/>
                </a:solidFill>
                <a:latin typeface="Trebuchet MS"/>
                <a:cs typeface="Trebuchet MS"/>
              </a:rPr>
              <a:t>speech</a:t>
            </a:r>
            <a:r>
              <a:rPr dirty="0" sz="33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25">
                <a:solidFill>
                  <a:srgbClr val="FFFFFF"/>
                </a:solidFill>
                <a:latin typeface="Trebuchet MS"/>
                <a:cs typeface="Trebuchet MS"/>
              </a:rPr>
              <a:t>processing </a:t>
            </a:r>
            <a:r>
              <a:rPr dirty="0" sz="3300">
                <a:solidFill>
                  <a:srgbClr val="FFFFFF"/>
                </a:solidFill>
                <a:latin typeface="Trebuchet MS"/>
                <a:cs typeface="Trebuchet MS"/>
              </a:rPr>
              <a:t>fraud</a:t>
            </a:r>
            <a:r>
              <a:rPr dirty="0" sz="33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endParaRPr sz="3300">
              <a:latin typeface="Trebuchet MS"/>
              <a:cs typeface="Trebuchet MS"/>
            </a:endParaRPr>
          </a:p>
          <a:p>
            <a:pPr marL="838835">
              <a:lnSpc>
                <a:spcPct val="100000"/>
              </a:lnSpc>
              <a:spcBef>
                <a:spcPts val="110"/>
              </a:spcBef>
            </a:pPr>
            <a:r>
              <a:rPr dirty="0" sz="3300" spc="75">
                <a:solidFill>
                  <a:srgbClr val="FFFFFF"/>
                </a:solidFill>
                <a:latin typeface="Trebuchet MS"/>
                <a:cs typeface="Trebuchet MS"/>
              </a:rPr>
              <a:t>personalized</a:t>
            </a:r>
            <a:r>
              <a:rPr dirty="0" sz="3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95">
                <a:solidFill>
                  <a:srgbClr val="FFFFFF"/>
                </a:solidFill>
                <a:latin typeface="Trebuchet MS"/>
                <a:cs typeface="Trebuchet MS"/>
              </a:rPr>
              <a:t>recommendations</a:t>
            </a:r>
            <a:endParaRPr sz="33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232747"/>
            <a:ext cx="1386607" cy="23875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65568" y="0"/>
            <a:ext cx="3822430" cy="390021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07307" y="271908"/>
            <a:ext cx="10622280" cy="139319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950" spc="-295">
                <a:solidFill>
                  <a:srgbClr val="36E9FC"/>
                </a:solidFill>
              </a:rPr>
              <a:t>Machine</a:t>
            </a:r>
            <a:r>
              <a:rPr dirty="0" sz="8950" spc="-560">
                <a:solidFill>
                  <a:srgbClr val="36E9FC"/>
                </a:solidFill>
              </a:rPr>
              <a:t> </a:t>
            </a:r>
            <a:r>
              <a:rPr dirty="0" sz="8950" spc="-400">
                <a:solidFill>
                  <a:srgbClr val="36E9FC"/>
                </a:solidFill>
              </a:rPr>
              <a:t>Learning</a:t>
            </a:r>
            <a:endParaRPr sz="8950"/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82035" y="5995568"/>
            <a:ext cx="6702135" cy="349249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2454218" y="6398415"/>
            <a:ext cx="3774440" cy="321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950" spc="-40" b="1">
                <a:solidFill>
                  <a:srgbClr val="FFFFFF"/>
                </a:solidFill>
                <a:latin typeface="Verdana"/>
                <a:cs typeface="Verdana"/>
              </a:rPr>
              <a:t>ARTIFICIAL</a:t>
            </a:r>
            <a:r>
              <a:rPr dirty="0" sz="1950" spc="-4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 b="1">
                <a:solidFill>
                  <a:srgbClr val="FFFFFF"/>
                </a:solidFill>
                <a:latin typeface="Verdana"/>
                <a:cs typeface="Verdana"/>
              </a:rPr>
              <a:t>INTELLIGENCE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869203" y="7453083"/>
            <a:ext cx="2944495" cy="321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950" b="1">
                <a:solidFill>
                  <a:srgbClr val="FFFFFF"/>
                </a:solidFill>
                <a:latin typeface="Verdana"/>
                <a:cs typeface="Verdana"/>
              </a:rPr>
              <a:t>MACHINE</a:t>
            </a:r>
            <a:r>
              <a:rPr dirty="0" sz="1950" spc="2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 b="1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3257479" y="8418664"/>
            <a:ext cx="2151380" cy="3213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900" b="1">
                <a:solidFill>
                  <a:srgbClr val="FFFFFF"/>
                </a:solidFill>
                <a:latin typeface="Verdana"/>
                <a:cs typeface="Verdana"/>
              </a:rPr>
              <a:t>DEEP</a:t>
            </a:r>
            <a:r>
              <a:rPr dirty="0" sz="1900" spc="-1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0" b="1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4610" y="4526254"/>
            <a:ext cx="13753389" cy="576074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3175" y="0"/>
            <a:ext cx="8544824" cy="420547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55618" y="1603286"/>
            <a:ext cx="1920181" cy="192038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80312" y="1637976"/>
            <a:ext cx="1921219" cy="1917699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2933997" y="2435491"/>
            <a:ext cx="1809750" cy="948690"/>
          </a:xfrm>
          <a:custGeom>
            <a:avLst/>
            <a:gdLst/>
            <a:ahLst/>
            <a:cxnLst/>
            <a:rect l="l" t="t" r="r" b="b"/>
            <a:pathLst>
              <a:path w="1809750" h="948689">
                <a:moveTo>
                  <a:pt x="398731" y="802639"/>
                </a:moveTo>
                <a:lnTo>
                  <a:pt x="231801" y="650239"/>
                </a:lnTo>
                <a:lnTo>
                  <a:pt x="164315" y="581659"/>
                </a:lnTo>
                <a:lnTo>
                  <a:pt x="146776" y="549909"/>
                </a:lnTo>
                <a:lnTo>
                  <a:pt x="149531" y="534669"/>
                </a:lnTo>
                <a:lnTo>
                  <a:pt x="159867" y="515619"/>
                </a:lnTo>
                <a:lnTo>
                  <a:pt x="182964" y="485139"/>
                </a:lnTo>
                <a:lnTo>
                  <a:pt x="206106" y="453389"/>
                </a:lnTo>
                <a:lnTo>
                  <a:pt x="229399" y="422909"/>
                </a:lnTo>
                <a:lnTo>
                  <a:pt x="252950" y="392429"/>
                </a:lnTo>
                <a:lnTo>
                  <a:pt x="257736" y="384809"/>
                </a:lnTo>
                <a:lnTo>
                  <a:pt x="259784" y="377189"/>
                </a:lnTo>
                <a:lnTo>
                  <a:pt x="259103" y="369569"/>
                </a:lnTo>
                <a:lnTo>
                  <a:pt x="255700" y="360679"/>
                </a:lnTo>
                <a:lnTo>
                  <a:pt x="245456" y="341629"/>
                </a:lnTo>
                <a:lnTo>
                  <a:pt x="236316" y="320039"/>
                </a:lnTo>
                <a:lnTo>
                  <a:pt x="228184" y="299719"/>
                </a:lnTo>
                <a:lnTo>
                  <a:pt x="220966" y="278129"/>
                </a:lnTo>
                <a:lnTo>
                  <a:pt x="217523" y="269239"/>
                </a:lnTo>
                <a:lnTo>
                  <a:pt x="212833" y="264159"/>
                </a:lnTo>
                <a:lnTo>
                  <a:pt x="206437" y="260349"/>
                </a:lnTo>
                <a:lnTo>
                  <a:pt x="197877" y="257809"/>
                </a:lnTo>
                <a:lnTo>
                  <a:pt x="84265" y="242569"/>
                </a:lnTo>
                <a:lnTo>
                  <a:pt x="46405" y="236219"/>
                </a:lnTo>
                <a:lnTo>
                  <a:pt x="3121" y="207009"/>
                </a:lnTo>
                <a:lnTo>
                  <a:pt x="0" y="78739"/>
                </a:lnTo>
                <a:lnTo>
                  <a:pt x="227" y="49529"/>
                </a:lnTo>
                <a:lnTo>
                  <a:pt x="3554" y="26669"/>
                </a:lnTo>
                <a:lnTo>
                  <a:pt x="13136" y="11429"/>
                </a:lnTo>
                <a:lnTo>
                  <a:pt x="29193" y="2539"/>
                </a:lnTo>
                <a:lnTo>
                  <a:pt x="51945" y="0"/>
                </a:lnTo>
                <a:lnTo>
                  <a:pt x="562485" y="0"/>
                </a:lnTo>
                <a:lnTo>
                  <a:pt x="602688" y="11429"/>
                </a:lnTo>
                <a:lnTo>
                  <a:pt x="615901" y="50799"/>
                </a:lnTo>
                <a:lnTo>
                  <a:pt x="620280" y="86359"/>
                </a:lnTo>
                <a:lnTo>
                  <a:pt x="138436" y="86359"/>
                </a:lnTo>
                <a:lnTo>
                  <a:pt x="107684" y="87629"/>
                </a:lnTo>
                <a:lnTo>
                  <a:pt x="92061" y="92709"/>
                </a:lnTo>
                <a:lnTo>
                  <a:pt x="86515" y="109219"/>
                </a:lnTo>
                <a:lnTo>
                  <a:pt x="86122" y="132079"/>
                </a:lnTo>
                <a:lnTo>
                  <a:pt x="86072" y="152399"/>
                </a:lnTo>
                <a:lnTo>
                  <a:pt x="89549" y="156209"/>
                </a:lnTo>
                <a:lnTo>
                  <a:pt x="101195" y="157479"/>
                </a:lnTo>
                <a:lnTo>
                  <a:pt x="138072" y="163829"/>
                </a:lnTo>
                <a:lnTo>
                  <a:pt x="248664" y="179069"/>
                </a:lnTo>
                <a:lnTo>
                  <a:pt x="286068" y="203199"/>
                </a:lnTo>
                <a:lnTo>
                  <a:pt x="302800" y="252729"/>
                </a:lnTo>
                <a:lnTo>
                  <a:pt x="315731" y="287019"/>
                </a:lnTo>
                <a:lnTo>
                  <a:pt x="330854" y="320039"/>
                </a:lnTo>
                <a:lnTo>
                  <a:pt x="348216" y="353059"/>
                </a:lnTo>
                <a:lnTo>
                  <a:pt x="355049" y="369569"/>
                </a:lnTo>
                <a:lnTo>
                  <a:pt x="356389" y="384809"/>
                </a:lnTo>
                <a:lnTo>
                  <a:pt x="352430" y="400049"/>
                </a:lnTo>
                <a:lnTo>
                  <a:pt x="343364" y="414019"/>
                </a:lnTo>
                <a:lnTo>
                  <a:pt x="321357" y="443229"/>
                </a:lnTo>
                <a:lnTo>
                  <a:pt x="277904" y="501649"/>
                </a:lnTo>
                <a:lnTo>
                  <a:pt x="255942" y="530859"/>
                </a:lnTo>
                <a:lnTo>
                  <a:pt x="251683" y="537209"/>
                </a:lnTo>
                <a:lnTo>
                  <a:pt x="250493" y="543559"/>
                </a:lnTo>
                <a:lnTo>
                  <a:pt x="252474" y="548639"/>
                </a:lnTo>
                <a:lnTo>
                  <a:pt x="257721" y="554989"/>
                </a:lnTo>
                <a:lnTo>
                  <a:pt x="291927" y="589279"/>
                </a:lnTo>
                <a:lnTo>
                  <a:pt x="325962" y="622299"/>
                </a:lnTo>
                <a:lnTo>
                  <a:pt x="393262" y="690879"/>
                </a:lnTo>
                <a:lnTo>
                  <a:pt x="400733" y="697229"/>
                </a:lnTo>
                <a:lnTo>
                  <a:pt x="407364" y="698499"/>
                </a:lnTo>
                <a:lnTo>
                  <a:pt x="555606" y="698499"/>
                </a:lnTo>
                <a:lnTo>
                  <a:pt x="527750" y="718819"/>
                </a:lnTo>
                <a:lnTo>
                  <a:pt x="496287" y="742949"/>
                </a:lnTo>
                <a:lnTo>
                  <a:pt x="464725" y="765809"/>
                </a:lnTo>
                <a:lnTo>
                  <a:pt x="433091" y="789939"/>
                </a:lnTo>
                <a:lnTo>
                  <a:pt x="415107" y="800099"/>
                </a:lnTo>
                <a:lnTo>
                  <a:pt x="398731" y="802639"/>
                </a:lnTo>
                <a:close/>
              </a:path>
              <a:path w="1809750" h="948689">
                <a:moveTo>
                  <a:pt x="1145575" y="332739"/>
                </a:moveTo>
                <a:lnTo>
                  <a:pt x="896362" y="332739"/>
                </a:lnTo>
                <a:lnTo>
                  <a:pt x="944861" y="331469"/>
                </a:lnTo>
                <a:lnTo>
                  <a:pt x="991477" y="321309"/>
                </a:lnTo>
                <a:lnTo>
                  <a:pt x="1035362" y="303529"/>
                </a:lnTo>
                <a:lnTo>
                  <a:pt x="1075669" y="278129"/>
                </a:lnTo>
                <a:lnTo>
                  <a:pt x="1111547" y="247649"/>
                </a:lnTo>
                <a:lnTo>
                  <a:pt x="1142149" y="212089"/>
                </a:lnTo>
                <a:lnTo>
                  <a:pt x="1166625" y="171449"/>
                </a:lnTo>
                <a:lnTo>
                  <a:pt x="1184127" y="126999"/>
                </a:lnTo>
                <a:lnTo>
                  <a:pt x="1193807" y="78739"/>
                </a:lnTo>
                <a:lnTo>
                  <a:pt x="1197002" y="46989"/>
                </a:lnTo>
                <a:lnTo>
                  <a:pt x="1200709" y="26669"/>
                </a:lnTo>
                <a:lnTo>
                  <a:pt x="1210007" y="11429"/>
                </a:lnTo>
                <a:lnTo>
                  <a:pt x="1225166" y="2539"/>
                </a:lnTo>
                <a:lnTo>
                  <a:pt x="1246455" y="0"/>
                </a:lnTo>
                <a:lnTo>
                  <a:pt x="1757157" y="0"/>
                </a:lnTo>
                <a:lnTo>
                  <a:pt x="1782776" y="2539"/>
                </a:lnTo>
                <a:lnTo>
                  <a:pt x="1799802" y="11429"/>
                </a:lnTo>
                <a:lnTo>
                  <a:pt x="1809283" y="27939"/>
                </a:lnTo>
                <a:lnTo>
                  <a:pt x="1809451" y="30479"/>
                </a:lnTo>
                <a:lnTo>
                  <a:pt x="1809451" y="86359"/>
                </a:lnTo>
                <a:lnTo>
                  <a:pt x="1284060" y="86359"/>
                </a:lnTo>
                <a:lnTo>
                  <a:pt x="1279450" y="88899"/>
                </a:lnTo>
                <a:lnTo>
                  <a:pt x="1267090" y="147319"/>
                </a:lnTo>
                <a:lnTo>
                  <a:pt x="1251682" y="190499"/>
                </a:lnTo>
                <a:lnTo>
                  <a:pt x="1231662" y="231139"/>
                </a:lnTo>
                <a:lnTo>
                  <a:pt x="1207360" y="267969"/>
                </a:lnTo>
                <a:lnTo>
                  <a:pt x="1179111" y="302259"/>
                </a:lnTo>
                <a:lnTo>
                  <a:pt x="1147248" y="331469"/>
                </a:lnTo>
                <a:lnTo>
                  <a:pt x="1145575" y="332739"/>
                </a:lnTo>
                <a:close/>
              </a:path>
              <a:path w="1809750" h="948689">
                <a:moveTo>
                  <a:pt x="898828" y="417829"/>
                </a:moveTo>
                <a:lnTo>
                  <a:pt x="850994" y="414019"/>
                </a:lnTo>
                <a:lnTo>
                  <a:pt x="804373" y="405129"/>
                </a:lnTo>
                <a:lnTo>
                  <a:pt x="759682" y="389889"/>
                </a:lnTo>
                <a:lnTo>
                  <a:pt x="717453" y="368299"/>
                </a:lnTo>
                <a:lnTo>
                  <a:pt x="678220" y="341629"/>
                </a:lnTo>
                <a:lnTo>
                  <a:pt x="642517" y="311149"/>
                </a:lnTo>
                <a:lnTo>
                  <a:pt x="610878" y="275589"/>
                </a:lnTo>
                <a:lnTo>
                  <a:pt x="583837" y="236219"/>
                </a:lnTo>
                <a:lnTo>
                  <a:pt x="561927" y="194309"/>
                </a:lnTo>
                <a:lnTo>
                  <a:pt x="545682" y="151129"/>
                </a:lnTo>
                <a:lnTo>
                  <a:pt x="535636" y="104139"/>
                </a:lnTo>
                <a:lnTo>
                  <a:pt x="533209" y="95249"/>
                </a:lnTo>
                <a:lnTo>
                  <a:pt x="529019" y="88899"/>
                </a:lnTo>
                <a:lnTo>
                  <a:pt x="522700" y="86359"/>
                </a:lnTo>
                <a:lnTo>
                  <a:pt x="620280" y="86359"/>
                </a:lnTo>
                <a:lnTo>
                  <a:pt x="636176" y="148589"/>
                </a:lnTo>
                <a:lnTo>
                  <a:pt x="657298" y="191769"/>
                </a:lnTo>
                <a:lnTo>
                  <a:pt x="684866" y="229869"/>
                </a:lnTo>
                <a:lnTo>
                  <a:pt x="718221" y="264159"/>
                </a:lnTo>
                <a:lnTo>
                  <a:pt x="756707" y="290829"/>
                </a:lnTo>
                <a:lnTo>
                  <a:pt x="799664" y="312419"/>
                </a:lnTo>
                <a:lnTo>
                  <a:pt x="846435" y="326389"/>
                </a:lnTo>
                <a:lnTo>
                  <a:pt x="896362" y="332739"/>
                </a:lnTo>
                <a:lnTo>
                  <a:pt x="1145575" y="332739"/>
                </a:lnTo>
                <a:lnTo>
                  <a:pt x="1112104" y="358139"/>
                </a:lnTo>
                <a:lnTo>
                  <a:pt x="1074012" y="379729"/>
                </a:lnTo>
                <a:lnTo>
                  <a:pt x="1033305" y="396239"/>
                </a:lnTo>
                <a:lnTo>
                  <a:pt x="990317" y="408939"/>
                </a:lnTo>
                <a:lnTo>
                  <a:pt x="945380" y="415289"/>
                </a:lnTo>
                <a:lnTo>
                  <a:pt x="898828" y="417829"/>
                </a:lnTo>
                <a:close/>
              </a:path>
              <a:path w="1809750" h="948689">
                <a:moveTo>
                  <a:pt x="1532263" y="698499"/>
                </a:moveTo>
                <a:lnTo>
                  <a:pt x="1405983" y="698499"/>
                </a:lnTo>
                <a:lnTo>
                  <a:pt x="1411863" y="697229"/>
                </a:lnTo>
                <a:lnTo>
                  <a:pt x="1418387" y="692149"/>
                </a:lnTo>
                <a:lnTo>
                  <a:pt x="1452315" y="657859"/>
                </a:lnTo>
                <a:lnTo>
                  <a:pt x="1555424" y="554989"/>
                </a:lnTo>
                <a:lnTo>
                  <a:pt x="1560710" y="548639"/>
                </a:lnTo>
                <a:lnTo>
                  <a:pt x="1562444" y="542289"/>
                </a:lnTo>
                <a:lnTo>
                  <a:pt x="1561002" y="537209"/>
                </a:lnTo>
                <a:lnTo>
                  <a:pt x="1556758" y="529589"/>
                </a:lnTo>
                <a:lnTo>
                  <a:pt x="1468244" y="412749"/>
                </a:lnTo>
                <a:lnTo>
                  <a:pt x="1460424" y="400049"/>
                </a:lnTo>
                <a:lnTo>
                  <a:pt x="1456083" y="387349"/>
                </a:lnTo>
                <a:lnTo>
                  <a:pt x="1456064" y="373379"/>
                </a:lnTo>
                <a:lnTo>
                  <a:pt x="1461209" y="359409"/>
                </a:lnTo>
                <a:lnTo>
                  <a:pt x="1479973" y="323849"/>
                </a:lnTo>
                <a:lnTo>
                  <a:pt x="1496473" y="288289"/>
                </a:lnTo>
                <a:lnTo>
                  <a:pt x="1510798" y="250189"/>
                </a:lnTo>
                <a:lnTo>
                  <a:pt x="1523035" y="212089"/>
                </a:lnTo>
                <a:lnTo>
                  <a:pt x="1528407" y="199389"/>
                </a:lnTo>
                <a:lnTo>
                  <a:pt x="1536444" y="189229"/>
                </a:lnTo>
                <a:lnTo>
                  <a:pt x="1547127" y="182879"/>
                </a:lnTo>
                <a:lnTo>
                  <a:pt x="1560438" y="180339"/>
                </a:lnTo>
                <a:lnTo>
                  <a:pt x="1588865" y="176529"/>
                </a:lnTo>
                <a:lnTo>
                  <a:pt x="1645658" y="167639"/>
                </a:lnTo>
                <a:lnTo>
                  <a:pt x="1674062" y="163829"/>
                </a:lnTo>
                <a:lnTo>
                  <a:pt x="1706183" y="158749"/>
                </a:lnTo>
                <a:lnTo>
                  <a:pt x="1722322" y="149859"/>
                </a:lnTo>
                <a:lnTo>
                  <a:pt x="1727513" y="132079"/>
                </a:lnTo>
                <a:lnTo>
                  <a:pt x="1726790" y="99059"/>
                </a:lnTo>
                <a:lnTo>
                  <a:pt x="1726264" y="88899"/>
                </a:lnTo>
                <a:lnTo>
                  <a:pt x="1722463" y="86359"/>
                </a:lnTo>
                <a:lnTo>
                  <a:pt x="1809451" y="86359"/>
                </a:lnTo>
                <a:lnTo>
                  <a:pt x="1809451" y="207009"/>
                </a:lnTo>
                <a:lnTo>
                  <a:pt x="1801273" y="222249"/>
                </a:lnTo>
                <a:lnTo>
                  <a:pt x="1786881" y="231139"/>
                </a:lnTo>
                <a:lnTo>
                  <a:pt x="1765689" y="236219"/>
                </a:lnTo>
                <a:lnTo>
                  <a:pt x="1727806" y="242569"/>
                </a:lnTo>
                <a:lnTo>
                  <a:pt x="1614217" y="257809"/>
                </a:lnTo>
                <a:lnTo>
                  <a:pt x="1605585" y="260349"/>
                </a:lnTo>
                <a:lnTo>
                  <a:pt x="1599352" y="264159"/>
                </a:lnTo>
                <a:lnTo>
                  <a:pt x="1594901" y="270509"/>
                </a:lnTo>
                <a:lnTo>
                  <a:pt x="1591614" y="278129"/>
                </a:lnTo>
                <a:lnTo>
                  <a:pt x="1584537" y="299719"/>
                </a:lnTo>
                <a:lnTo>
                  <a:pt x="1576582" y="320039"/>
                </a:lnTo>
                <a:lnTo>
                  <a:pt x="1567640" y="340359"/>
                </a:lnTo>
                <a:lnTo>
                  <a:pt x="1557607" y="360679"/>
                </a:lnTo>
                <a:lnTo>
                  <a:pt x="1553984" y="368299"/>
                </a:lnTo>
                <a:lnTo>
                  <a:pt x="1583430" y="422909"/>
                </a:lnTo>
                <a:lnTo>
                  <a:pt x="1606145" y="452119"/>
                </a:lnTo>
                <a:lnTo>
                  <a:pt x="1651216" y="513079"/>
                </a:lnTo>
                <a:lnTo>
                  <a:pt x="1662876" y="533399"/>
                </a:lnTo>
                <a:lnTo>
                  <a:pt x="1666071" y="549909"/>
                </a:lnTo>
                <a:lnTo>
                  <a:pt x="1660706" y="566419"/>
                </a:lnTo>
                <a:lnTo>
                  <a:pt x="1646687" y="584199"/>
                </a:lnTo>
                <a:lnTo>
                  <a:pt x="1532263" y="698499"/>
                </a:lnTo>
                <a:close/>
              </a:path>
              <a:path w="1809750" h="948689">
                <a:moveTo>
                  <a:pt x="555606" y="698499"/>
                </a:moveTo>
                <a:lnTo>
                  <a:pt x="407364" y="698499"/>
                </a:lnTo>
                <a:lnTo>
                  <a:pt x="413948" y="697229"/>
                </a:lnTo>
                <a:lnTo>
                  <a:pt x="421284" y="692149"/>
                </a:lnTo>
                <a:lnTo>
                  <a:pt x="450181" y="669289"/>
                </a:lnTo>
                <a:lnTo>
                  <a:pt x="537375" y="604519"/>
                </a:lnTo>
                <a:lnTo>
                  <a:pt x="549832" y="596899"/>
                </a:lnTo>
                <a:lnTo>
                  <a:pt x="562642" y="593089"/>
                </a:lnTo>
                <a:lnTo>
                  <a:pt x="575899" y="593089"/>
                </a:lnTo>
                <a:lnTo>
                  <a:pt x="589698" y="598169"/>
                </a:lnTo>
                <a:lnTo>
                  <a:pt x="625394" y="617219"/>
                </a:lnTo>
                <a:lnTo>
                  <a:pt x="662038" y="633729"/>
                </a:lnTo>
                <a:lnTo>
                  <a:pt x="699591" y="647699"/>
                </a:lnTo>
                <a:lnTo>
                  <a:pt x="738016" y="659129"/>
                </a:lnTo>
                <a:lnTo>
                  <a:pt x="750448" y="665479"/>
                </a:lnTo>
                <a:lnTo>
                  <a:pt x="759710" y="673099"/>
                </a:lnTo>
                <a:lnTo>
                  <a:pt x="765970" y="684529"/>
                </a:lnTo>
                <a:lnTo>
                  <a:pt x="767340" y="689609"/>
                </a:lnTo>
                <a:lnTo>
                  <a:pt x="572134" y="689609"/>
                </a:lnTo>
                <a:lnTo>
                  <a:pt x="565727" y="690879"/>
                </a:lnTo>
                <a:lnTo>
                  <a:pt x="559088" y="695959"/>
                </a:lnTo>
                <a:lnTo>
                  <a:pt x="555606" y="698499"/>
                </a:lnTo>
                <a:close/>
              </a:path>
              <a:path w="1809750" h="948689">
                <a:moveTo>
                  <a:pt x="1106060" y="863599"/>
                </a:moveTo>
                <a:lnTo>
                  <a:pt x="1014960" y="863599"/>
                </a:lnTo>
                <a:lnTo>
                  <a:pt x="1019732" y="861059"/>
                </a:lnTo>
                <a:lnTo>
                  <a:pt x="1021349" y="848359"/>
                </a:lnTo>
                <a:lnTo>
                  <a:pt x="1026574" y="811529"/>
                </a:lnTo>
                <a:lnTo>
                  <a:pt x="1032156" y="774699"/>
                </a:lnTo>
                <a:lnTo>
                  <a:pt x="1037692" y="737869"/>
                </a:lnTo>
                <a:lnTo>
                  <a:pt x="1046872" y="684529"/>
                </a:lnTo>
                <a:lnTo>
                  <a:pt x="1080830" y="657859"/>
                </a:lnTo>
                <a:lnTo>
                  <a:pt x="1116046" y="646429"/>
                </a:lnTo>
                <a:lnTo>
                  <a:pt x="1150390" y="633729"/>
                </a:lnTo>
                <a:lnTo>
                  <a:pt x="1183808" y="618489"/>
                </a:lnTo>
                <a:lnTo>
                  <a:pt x="1216249" y="601979"/>
                </a:lnTo>
                <a:lnTo>
                  <a:pt x="1232365" y="594359"/>
                </a:lnTo>
                <a:lnTo>
                  <a:pt x="1277469" y="605789"/>
                </a:lnTo>
                <a:lnTo>
                  <a:pt x="1335433" y="648969"/>
                </a:lnTo>
                <a:lnTo>
                  <a:pt x="1364548" y="671829"/>
                </a:lnTo>
                <a:lnTo>
                  <a:pt x="1388407" y="689609"/>
                </a:lnTo>
                <a:lnTo>
                  <a:pt x="1240844" y="689609"/>
                </a:lnTo>
                <a:lnTo>
                  <a:pt x="1233735" y="690879"/>
                </a:lnTo>
                <a:lnTo>
                  <a:pt x="1225913" y="693419"/>
                </a:lnTo>
                <a:lnTo>
                  <a:pt x="1183107" y="713739"/>
                </a:lnTo>
                <a:lnTo>
                  <a:pt x="1138572" y="728979"/>
                </a:lnTo>
                <a:lnTo>
                  <a:pt x="1128180" y="732789"/>
                </a:lnTo>
                <a:lnTo>
                  <a:pt x="1124218" y="737869"/>
                </a:lnTo>
                <a:lnTo>
                  <a:pt x="1122762" y="749299"/>
                </a:lnTo>
                <a:lnTo>
                  <a:pt x="1117333" y="787399"/>
                </a:lnTo>
                <a:lnTo>
                  <a:pt x="1111627" y="826769"/>
                </a:lnTo>
                <a:lnTo>
                  <a:pt x="1106060" y="863599"/>
                </a:lnTo>
                <a:close/>
              </a:path>
              <a:path w="1809750" h="948689">
                <a:moveTo>
                  <a:pt x="1056738" y="948689"/>
                </a:moveTo>
                <a:lnTo>
                  <a:pt x="756976" y="948689"/>
                </a:lnTo>
                <a:lnTo>
                  <a:pt x="742181" y="946149"/>
                </a:lnTo>
                <a:lnTo>
                  <a:pt x="727513" y="937259"/>
                </a:lnTo>
                <a:lnTo>
                  <a:pt x="717925" y="923289"/>
                </a:lnTo>
                <a:lnTo>
                  <a:pt x="712704" y="902969"/>
                </a:lnTo>
                <a:lnTo>
                  <a:pt x="707136" y="863599"/>
                </a:lnTo>
                <a:lnTo>
                  <a:pt x="695622" y="786129"/>
                </a:lnTo>
                <a:lnTo>
                  <a:pt x="690100" y="748029"/>
                </a:lnTo>
                <a:lnTo>
                  <a:pt x="688725" y="737869"/>
                </a:lnTo>
                <a:lnTo>
                  <a:pt x="684924" y="732789"/>
                </a:lnTo>
                <a:lnTo>
                  <a:pt x="675341" y="728979"/>
                </a:lnTo>
                <a:lnTo>
                  <a:pt x="629881" y="713739"/>
                </a:lnTo>
                <a:lnTo>
                  <a:pt x="607800" y="703579"/>
                </a:lnTo>
                <a:lnTo>
                  <a:pt x="586180" y="692149"/>
                </a:lnTo>
                <a:lnTo>
                  <a:pt x="578791" y="689609"/>
                </a:lnTo>
                <a:lnTo>
                  <a:pt x="767340" y="689609"/>
                </a:lnTo>
                <a:lnTo>
                  <a:pt x="769394" y="697229"/>
                </a:lnTo>
                <a:lnTo>
                  <a:pt x="774865" y="735329"/>
                </a:lnTo>
                <a:lnTo>
                  <a:pt x="780469" y="772159"/>
                </a:lnTo>
                <a:lnTo>
                  <a:pt x="786004" y="808989"/>
                </a:lnTo>
                <a:lnTo>
                  <a:pt x="791270" y="847089"/>
                </a:lnTo>
                <a:lnTo>
                  <a:pt x="792928" y="858519"/>
                </a:lnTo>
                <a:lnTo>
                  <a:pt x="796689" y="863599"/>
                </a:lnTo>
                <a:lnTo>
                  <a:pt x="1106060" y="863599"/>
                </a:lnTo>
                <a:lnTo>
                  <a:pt x="1100280" y="904239"/>
                </a:lnTo>
                <a:lnTo>
                  <a:pt x="1095107" y="923289"/>
                </a:lnTo>
                <a:lnTo>
                  <a:pt x="1085556" y="937259"/>
                </a:lnTo>
                <a:lnTo>
                  <a:pt x="1071115" y="946149"/>
                </a:lnTo>
                <a:lnTo>
                  <a:pt x="1056738" y="948689"/>
                </a:lnTo>
                <a:close/>
              </a:path>
              <a:path w="1809750" h="948689">
                <a:moveTo>
                  <a:pt x="1414172" y="802639"/>
                </a:moveTo>
                <a:lnTo>
                  <a:pt x="1396997" y="798829"/>
                </a:lnTo>
                <a:lnTo>
                  <a:pt x="1377547" y="787399"/>
                </a:lnTo>
                <a:lnTo>
                  <a:pt x="1254865" y="695959"/>
                </a:lnTo>
                <a:lnTo>
                  <a:pt x="1247726" y="692149"/>
                </a:lnTo>
                <a:lnTo>
                  <a:pt x="1240844" y="689609"/>
                </a:lnTo>
                <a:lnTo>
                  <a:pt x="1388407" y="689609"/>
                </a:lnTo>
                <a:lnTo>
                  <a:pt x="1393519" y="693419"/>
                </a:lnTo>
                <a:lnTo>
                  <a:pt x="1400089" y="697229"/>
                </a:lnTo>
                <a:lnTo>
                  <a:pt x="1405983" y="698499"/>
                </a:lnTo>
                <a:lnTo>
                  <a:pt x="1532263" y="698499"/>
                </a:lnTo>
                <a:lnTo>
                  <a:pt x="1448310" y="782319"/>
                </a:lnTo>
                <a:lnTo>
                  <a:pt x="1430725" y="797559"/>
                </a:lnTo>
                <a:lnTo>
                  <a:pt x="1414172" y="802639"/>
                </a:lnTo>
                <a:close/>
              </a:path>
              <a:path w="1809750" h="948689">
                <a:moveTo>
                  <a:pt x="1014960" y="863599"/>
                </a:moveTo>
                <a:lnTo>
                  <a:pt x="796689" y="863599"/>
                </a:lnTo>
                <a:lnTo>
                  <a:pt x="858148" y="862329"/>
                </a:lnTo>
                <a:lnTo>
                  <a:pt x="955056" y="862329"/>
                </a:lnTo>
                <a:lnTo>
                  <a:pt x="1014960" y="863599"/>
                </a:lnTo>
                <a:close/>
              </a:path>
            </a:pathLst>
          </a:custGeom>
          <a:solidFill>
            <a:srgbClr val="36E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3703248" y="1604780"/>
            <a:ext cx="274320" cy="762635"/>
          </a:xfrm>
          <a:custGeom>
            <a:avLst/>
            <a:gdLst/>
            <a:ahLst/>
            <a:cxnLst/>
            <a:rect l="l" t="t" r="r" b="b"/>
            <a:pathLst>
              <a:path w="274319" h="762635">
                <a:moveTo>
                  <a:pt x="137908" y="762010"/>
                </a:moveTo>
                <a:lnTo>
                  <a:pt x="96990" y="733533"/>
                </a:lnTo>
                <a:lnTo>
                  <a:pt x="93590" y="499218"/>
                </a:lnTo>
                <a:lnTo>
                  <a:pt x="93631" y="338837"/>
                </a:lnTo>
                <a:lnTo>
                  <a:pt x="93833" y="285395"/>
                </a:lnTo>
                <a:lnTo>
                  <a:pt x="93214" y="277761"/>
                </a:lnTo>
                <a:lnTo>
                  <a:pt x="90947" y="271727"/>
                </a:lnTo>
                <a:lnTo>
                  <a:pt x="86594" y="266846"/>
                </a:lnTo>
                <a:lnTo>
                  <a:pt x="79721" y="262670"/>
                </a:lnTo>
                <a:lnTo>
                  <a:pt x="40339" y="235283"/>
                </a:lnTo>
                <a:lnTo>
                  <a:pt x="13224" y="198301"/>
                </a:lnTo>
                <a:lnTo>
                  <a:pt x="0" y="155262"/>
                </a:lnTo>
                <a:lnTo>
                  <a:pt x="2287" y="109702"/>
                </a:lnTo>
                <a:lnTo>
                  <a:pt x="20817" y="64584"/>
                </a:lnTo>
                <a:lnTo>
                  <a:pt x="51512" y="29770"/>
                </a:lnTo>
                <a:lnTo>
                  <a:pt x="91601" y="7497"/>
                </a:lnTo>
                <a:lnTo>
                  <a:pt x="138312" y="0"/>
                </a:lnTo>
                <a:lnTo>
                  <a:pt x="184675" y="8367"/>
                </a:lnTo>
                <a:lnTo>
                  <a:pt x="224051" y="30847"/>
                </a:lnTo>
                <a:lnTo>
                  <a:pt x="253988" y="65420"/>
                </a:lnTo>
                <a:lnTo>
                  <a:pt x="262439" y="86330"/>
                </a:lnTo>
                <a:lnTo>
                  <a:pt x="137867" y="86330"/>
                </a:lnTo>
                <a:lnTo>
                  <a:pt x="117243" y="90222"/>
                </a:lnTo>
                <a:lnTo>
                  <a:pt x="100338" y="101240"/>
                </a:lnTo>
                <a:lnTo>
                  <a:pt x="88914" y="117672"/>
                </a:lnTo>
                <a:lnTo>
                  <a:pt x="84735" y="137804"/>
                </a:lnTo>
                <a:lnTo>
                  <a:pt x="88824" y="157414"/>
                </a:lnTo>
                <a:lnTo>
                  <a:pt x="99888" y="173615"/>
                </a:lnTo>
                <a:lnTo>
                  <a:pt x="116214" y="184699"/>
                </a:lnTo>
                <a:lnTo>
                  <a:pt x="136088" y="188955"/>
                </a:lnTo>
                <a:lnTo>
                  <a:pt x="264061" y="188955"/>
                </a:lnTo>
                <a:lnTo>
                  <a:pt x="261515" y="197467"/>
                </a:lnTo>
                <a:lnTo>
                  <a:pt x="235442" y="234083"/>
                </a:lnTo>
                <a:lnTo>
                  <a:pt x="197712" y="260850"/>
                </a:lnTo>
                <a:lnTo>
                  <a:pt x="189070" y="266170"/>
                </a:lnTo>
                <a:lnTo>
                  <a:pt x="183742" y="272415"/>
                </a:lnTo>
                <a:lnTo>
                  <a:pt x="181052" y="280115"/>
                </a:lnTo>
                <a:lnTo>
                  <a:pt x="180325" y="289802"/>
                </a:lnTo>
                <a:lnTo>
                  <a:pt x="180481" y="338837"/>
                </a:lnTo>
                <a:lnTo>
                  <a:pt x="180602" y="394702"/>
                </a:lnTo>
                <a:lnTo>
                  <a:pt x="180608" y="709403"/>
                </a:lnTo>
                <a:lnTo>
                  <a:pt x="177672" y="731310"/>
                </a:lnTo>
                <a:lnTo>
                  <a:pt x="169220" y="747761"/>
                </a:lnTo>
                <a:lnTo>
                  <a:pt x="155787" y="758186"/>
                </a:lnTo>
                <a:lnTo>
                  <a:pt x="137908" y="762010"/>
                </a:lnTo>
                <a:close/>
              </a:path>
              <a:path w="274319" h="762635">
                <a:moveTo>
                  <a:pt x="264061" y="188955"/>
                </a:moveTo>
                <a:lnTo>
                  <a:pt x="136088" y="188955"/>
                </a:lnTo>
                <a:lnTo>
                  <a:pt x="156707" y="185098"/>
                </a:lnTo>
                <a:lnTo>
                  <a:pt x="173633" y="174080"/>
                </a:lnTo>
                <a:lnTo>
                  <a:pt x="185070" y="157641"/>
                </a:lnTo>
                <a:lnTo>
                  <a:pt x="189221" y="137521"/>
                </a:lnTo>
                <a:lnTo>
                  <a:pt x="185103" y="117815"/>
                </a:lnTo>
                <a:lnTo>
                  <a:pt x="174052" y="101599"/>
                </a:lnTo>
                <a:lnTo>
                  <a:pt x="157747" y="90547"/>
                </a:lnTo>
                <a:lnTo>
                  <a:pt x="137867" y="86330"/>
                </a:lnTo>
                <a:lnTo>
                  <a:pt x="262439" y="86330"/>
                </a:lnTo>
                <a:lnTo>
                  <a:pt x="272033" y="110065"/>
                </a:lnTo>
                <a:lnTo>
                  <a:pt x="274267" y="154847"/>
                </a:lnTo>
                <a:lnTo>
                  <a:pt x="264061" y="188955"/>
                </a:lnTo>
                <a:close/>
              </a:path>
            </a:pathLst>
          </a:custGeom>
          <a:solidFill>
            <a:srgbClr val="36E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2968369" y="1749199"/>
            <a:ext cx="456565" cy="618490"/>
          </a:xfrm>
          <a:custGeom>
            <a:avLst/>
            <a:gdLst/>
            <a:ahLst/>
            <a:cxnLst/>
            <a:rect l="l" t="t" r="r" b="b"/>
            <a:pathLst>
              <a:path w="456565" h="618489">
                <a:moveTo>
                  <a:pt x="140584" y="276713"/>
                </a:moveTo>
                <a:lnTo>
                  <a:pt x="102380" y="271827"/>
                </a:lnTo>
                <a:lnTo>
                  <a:pt x="64317" y="254640"/>
                </a:lnTo>
                <a:lnTo>
                  <a:pt x="31763" y="228027"/>
                </a:lnTo>
                <a:lnTo>
                  <a:pt x="10290" y="195705"/>
                </a:lnTo>
                <a:lnTo>
                  <a:pt x="0" y="158349"/>
                </a:lnTo>
                <a:lnTo>
                  <a:pt x="995" y="116633"/>
                </a:lnTo>
                <a:lnTo>
                  <a:pt x="12217" y="77703"/>
                </a:lnTo>
                <a:lnTo>
                  <a:pt x="61912" y="21860"/>
                </a:lnTo>
                <a:lnTo>
                  <a:pt x="99496" y="5516"/>
                </a:lnTo>
                <a:lnTo>
                  <a:pt x="142704" y="0"/>
                </a:lnTo>
                <a:lnTo>
                  <a:pt x="183646" y="7992"/>
                </a:lnTo>
                <a:lnTo>
                  <a:pt x="219767" y="27609"/>
                </a:lnTo>
                <a:lnTo>
                  <a:pt x="248512" y="56968"/>
                </a:lnTo>
                <a:lnTo>
                  <a:pt x="263527" y="86671"/>
                </a:lnTo>
                <a:lnTo>
                  <a:pt x="137586" y="86671"/>
                </a:lnTo>
                <a:lnTo>
                  <a:pt x="116970" y="90596"/>
                </a:lnTo>
                <a:lnTo>
                  <a:pt x="100087" y="101596"/>
                </a:lnTo>
                <a:lnTo>
                  <a:pt x="88701" y="118003"/>
                </a:lnTo>
                <a:lnTo>
                  <a:pt x="84575" y="138105"/>
                </a:lnTo>
                <a:lnTo>
                  <a:pt x="88687" y="157792"/>
                </a:lnTo>
                <a:lnTo>
                  <a:pt x="99728" y="173961"/>
                </a:lnTo>
                <a:lnTo>
                  <a:pt x="116032" y="184960"/>
                </a:lnTo>
                <a:lnTo>
                  <a:pt x="135928" y="189135"/>
                </a:lnTo>
                <a:lnTo>
                  <a:pt x="314151" y="189135"/>
                </a:lnTo>
                <a:lnTo>
                  <a:pt x="330861" y="198351"/>
                </a:lnTo>
                <a:lnTo>
                  <a:pt x="409625" y="243910"/>
                </a:lnTo>
                <a:lnTo>
                  <a:pt x="231827" y="243910"/>
                </a:lnTo>
                <a:lnTo>
                  <a:pt x="224204" y="245424"/>
                </a:lnTo>
                <a:lnTo>
                  <a:pt x="215668" y="250112"/>
                </a:lnTo>
                <a:lnTo>
                  <a:pt x="178491" y="269430"/>
                </a:lnTo>
                <a:lnTo>
                  <a:pt x="140584" y="276713"/>
                </a:lnTo>
                <a:close/>
              </a:path>
              <a:path w="456565" h="618489">
                <a:moveTo>
                  <a:pt x="314151" y="189135"/>
                </a:moveTo>
                <a:lnTo>
                  <a:pt x="135928" y="189135"/>
                </a:lnTo>
                <a:lnTo>
                  <a:pt x="156614" y="185266"/>
                </a:lnTo>
                <a:lnTo>
                  <a:pt x="173498" y="174290"/>
                </a:lnTo>
                <a:lnTo>
                  <a:pt x="184870" y="157877"/>
                </a:lnTo>
                <a:lnTo>
                  <a:pt x="188937" y="138105"/>
                </a:lnTo>
                <a:lnTo>
                  <a:pt x="188953" y="137377"/>
                </a:lnTo>
                <a:lnTo>
                  <a:pt x="184925" y="118053"/>
                </a:lnTo>
                <a:lnTo>
                  <a:pt x="173872" y="101890"/>
                </a:lnTo>
                <a:lnTo>
                  <a:pt x="157536" y="90874"/>
                </a:lnTo>
                <a:lnTo>
                  <a:pt x="137586" y="86671"/>
                </a:lnTo>
                <a:lnTo>
                  <a:pt x="263527" y="86671"/>
                </a:lnTo>
                <a:lnTo>
                  <a:pt x="267326" y="94185"/>
                </a:lnTo>
                <a:lnTo>
                  <a:pt x="273652" y="137377"/>
                </a:lnTo>
                <a:lnTo>
                  <a:pt x="274760" y="152035"/>
                </a:lnTo>
                <a:lnTo>
                  <a:pt x="278965" y="163508"/>
                </a:lnTo>
                <a:lnTo>
                  <a:pt x="286771" y="172723"/>
                </a:lnTo>
                <a:lnTo>
                  <a:pt x="298682" y="180603"/>
                </a:lnTo>
                <a:lnTo>
                  <a:pt x="314151" y="189135"/>
                </a:lnTo>
                <a:close/>
              </a:path>
              <a:path w="456565" h="618489">
                <a:moveTo>
                  <a:pt x="418303" y="618019"/>
                </a:moveTo>
                <a:lnTo>
                  <a:pt x="376652" y="598425"/>
                </a:lnTo>
                <a:lnTo>
                  <a:pt x="370334" y="573152"/>
                </a:lnTo>
                <a:lnTo>
                  <a:pt x="370334" y="454069"/>
                </a:lnTo>
                <a:lnTo>
                  <a:pt x="370157" y="425307"/>
                </a:lnTo>
                <a:lnTo>
                  <a:pt x="370117" y="367769"/>
                </a:lnTo>
                <a:lnTo>
                  <a:pt x="370658" y="339030"/>
                </a:lnTo>
                <a:lnTo>
                  <a:pt x="369867" y="329465"/>
                </a:lnTo>
                <a:lnTo>
                  <a:pt x="366847" y="321925"/>
                </a:lnTo>
                <a:lnTo>
                  <a:pt x="361537" y="315841"/>
                </a:lnTo>
                <a:lnTo>
                  <a:pt x="353877" y="310644"/>
                </a:lnTo>
                <a:lnTo>
                  <a:pt x="327069" y="295617"/>
                </a:lnTo>
                <a:lnTo>
                  <a:pt x="300385" y="280378"/>
                </a:lnTo>
                <a:lnTo>
                  <a:pt x="273831" y="264926"/>
                </a:lnTo>
                <a:lnTo>
                  <a:pt x="247410" y="249262"/>
                </a:lnTo>
                <a:lnTo>
                  <a:pt x="239305" y="245284"/>
                </a:lnTo>
                <a:lnTo>
                  <a:pt x="231827" y="243910"/>
                </a:lnTo>
                <a:lnTo>
                  <a:pt x="409625" y="243910"/>
                </a:lnTo>
                <a:lnTo>
                  <a:pt x="448956" y="274080"/>
                </a:lnTo>
                <a:lnTo>
                  <a:pt x="456179" y="303931"/>
                </a:lnTo>
                <a:lnTo>
                  <a:pt x="456008" y="339030"/>
                </a:lnTo>
                <a:lnTo>
                  <a:pt x="455907" y="367769"/>
                </a:lnTo>
                <a:lnTo>
                  <a:pt x="455815" y="570403"/>
                </a:lnTo>
                <a:lnTo>
                  <a:pt x="450680" y="593852"/>
                </a:lnTo>
                <a:lnTo>
                  <a:pt x="437270" y="610394"/>
                </a:lnTo>
                <a:lnTo>
                  <a:pt x="418303" y="618019"/>
                </a:lnTo>
                <a:close/>
              </a:path>
            </a:pathLst>
          </a:custGeom>
          <a:solidFill>
            <a:srgbClr val="36E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256270" y="1745497"/>
            <a:ext cx="455930" cy="621030"/>
          </a:xfrm>
          <a:custGeom>
            <a:avLst/>
            <a:gdLst/>
            <a:ahLst/>
            <a:cxnLst/>
            <a:rect l="l" t="t" r="r" b="b"/>
            <a:pathLst>
              <a:path w="455930" h="621030">
                <a:moveTo>
                  <a:pt x="34726" y="620874"/>
                </a:moveTo>
                <a:lnTo>
                  <a:pt x="17149" y="612853"/>
                </a:lnTo>
                <a:lnTo>
                  <a:pt x="5009" y="597356"/>
                </a:lnTo>
                <a:lnTo>
                  <a:pt x="363" y="575884"/>
                </a:lnTo>
                <a:lnTo>
                  <a:pt x="242" y="436624"/>
                </a:lnTo>
                <a:lnTo>
                  <a:pt x="375" y="403320"/>
                </a:lnTo>
                <a:lnTo>
                  <a:pt x="460" y="341074"/>
                </a:lnTo>
                <a:lnTo>
                  <a:pt x="365" y="330274"/>
                </a:lnTo>
                <a:lnTo>
                  <a:pt x="0" y="303429"/>
                </a:lnTo>
                <a:lnTo>
                  <a:pt x="1550" y="286673"/>
                </a:lnTo>
                <a:lnTo>
                  <a:pt x="7066" y="272708"/>
                </a:lnTo>
                <a:lnTo>
                  <a:pt x="16660" y="261123"/>
                </a:lnTo>
                <a:lnTo>
                  <a:pt x="30448" y="251509"/>
                </a:lnTo>
                <a:lnTo>
                  <a:pt x="62444" y="233363"/>
                </a:lnTo>
                <a:lnTo>
                  <a:pt x="126028" y="196404"/>
                </a:lnTo>
                <a:lnTo>
                  <a:pt x="169794" y="171022"/>
                </a:lnTo>
                <a:lnTo>
                  <a:pt x="182496" y="136893"/>
                </a:lnTo>
                <a:lnTo>
                  <a:pt x="190293" y="87716"/>
                </a:lnTo>
                <a:lnTo>
                  <a:pt x="214708" y="46642"/>
                </a:lnTo>
                <a:lnTo>
                  <a:pt x="252944" y="16486"/>
                </a:lnTo>
                <a:lnTo>
                  <a:pt x="302216" y="0"/>
                </a:lnTo>
                <a:lnTo>
                  <a:pt x="348271" y="1770"/>
                </a:lnTo>
                <a:lnTo>
                  <a:pt x="391104" y="20111"/>
                </a:lnTo>
                <a:lnTo>
                  <a:pt x="426188" y="52091"/>
                </a:lnTo>
                <a:lnTo>
                  <a:pt x="443164" y="83863"/>
                </a:lnTo>
                <a:lnTo>
                  <a:pt x="319765" y="83863"/>
                </a:lnTo>
                <a:lnTo>
                  <a:pt x="300190" y="87801"/>
                </a:lnTo>
                <a:lnTo>
                  <a:pt x="283625" y="98804"/>
                </a:lnTo>
                <a:lnTo>
                  <a:pt x="271989" y="115024"/>
                </a:lnTo>
                <a:lnTo>
                  <a:pt x="267198" y="134610"/>
                </a:lnTo>
                <a:lnTo>
                  <a:pt x="270689" y="154143"/>
                </a:lnTo>
                <a:lnTo>
                  <a:pt x="281381" y="170901"/>
                </a:lnTo>
                <a:lnTo>
                  <a:pt x="297427" y="182898"/>
                </a:lnTo>
                <a:lnTo>
                  <a:pt x="316975" y="188147"/>
                </a:lnTo>
                <a:lnTo>
                  <a:pt x="444275" y="188147"/>
                </a:lnTo>
                <a:lnTo>
                  <a:pt x="430921" y="214977"/>
                </a:lnTo>
                <a:lnTo>
                  <a:pt x="404215" y="242533"/>
                </a:lnTo>
                <a:lnTo>
                  <a:pt x="225322" y="242533"/>
                </a:lnTo>
                <a:lnTo>
                  <a:pt x="216830" y="243707"/>
                </a:lnTo>
                <a:lnTo>
                  <a:pt x="207394" y="248315"/>
                </a:lnTo>
                <a:lnTo>
                  <a:pt x="182057" y="263847"/>
                </a:lnTo>
                <a:lnTo>
                  <a:pt x="156455" y="278950"/>
                </a:lnTo>
                <a:lnTo>
                  <a:pt x="130595" y="293606"/>
                </a:lnTo>
                <a:lnTo>
                  <a:pt x="104485" y="307796"/>
                </a:lnTo>
                <a:lnTo>
                  <a:pt x="95341" y="314070"/>
                </a:lnTo>
                <a:lnTo>
                  <a:pt x="89585" y="321418"/>
                </a:lnTo>
                <a:lnTo>
                  <a:pt x="86619" y="330274"/>
                </a:lnTo>
                <a:lnTo>
                  <a:pt x="85844" y="341074"/>
                </a:lnTo>
                <a:lnTo>
                  <a:pt x="86188" y="387098"/>
                </a:lnTo>
                <a:lnTo>
                  <a:pt x="86240" y="403320"/>
                </a:lnTo>
                <a:lnTo>
                  <a:pt x="86128" y="571154"/>
                </a:lnTo>
                <a:lnTo>
                  <a:pt x="68699" y="613840"/>
                </a:lnTo>
                <a:lnTo>
                  <a:pt x="55679" y="619919"/>
                </a:lnTo>
                <a:lnTo>
                  <a:pt x="34726" y="620874"/>
                </a:lnTo>
                <a:close/>
              </a:path>
              <a:path w="455930" h="621030">
                <a:moveTo>
                  <a:pt x="455636" y="137400"/>
                </a:moveTo>
                <a:lnTo>
                  <a:pt x="371523" y="137400"/>
                </a:lnTo>
                <a:lnTo>
                  <a:pt x="367808" y="117321"/>
                </a:lnTo>
                <a:lnTo>
                  <a:pt x="356577" y="100290"/>
                </a:lnTo>
                <a:lnTo>
                  <a:pt x="339878" y="88430"/>
                </a:lnTo>
                <a:lnTo>
                  <a:pt x="319765" y="83863"/>
                </a:lnTo>
                <a:lnTo>
                  <a:pt x="443164" y="83863"/>
                </a:lnTo>
                <a:lnTo>
                  <a:pt x="448997" y="94781"/>
                </a:lnTo>
                <a:lnTo>
                  <a:pt x="455714" y="136893"/>
                </a:lnTo>
                <a:lnTo>
                  <a:pt x="455636" y="137400"/>
                </a:lnTo>
                <a:close/>
              </a:path>
              <a:path w="455930" h="621030">
                <a:moveTo>
                  <a:pt x="444275" y="188147"/>
                </a:moveTo>
                <a:lnTo>
                  <a:pt x="316975" y="188147"/>
                </a:lnTo>
                <a:lnTo>
                  <a:pt x="337023" y="184874"/>
                </a:lnTo>
                <a:lnTo>
                  <a:pt x="354236" y="173974"/>
                </a:lnTo>
                <a:lnTo>
                  <a:pt x="366445" y="157464"/>
                </a:lnTo>
                <a:lnTo>
                  <a:pt x="371482" y="137360"/>
                </a:lnTo>
                <a:lnTo>
                  <a:pt x="455636" y="137400"/>
                </a:lnTo>
                <a:lnTo>
                  <a:pt x="449417" y="177815"/>
                </a:lnTo>
                <a:lnTo>
                  <a:pt x="444275" y="188147"/>
                </a:lnTo>
                <a:close/>
              </a:path>
              <a:path w="455930" h="621030">
                <a:moveTo>
                  <a:pt x="322509" y="273592"/>
                </a:moveTo>
                <a:lnTo>
                  <a:pt x="281203" y="268365"/>
                </a:lnTo>
                <a:lnTo>
                  <a:pt x="242856" y="249973"/>
                </a:lnTo>
                <a:lnTo>
                  <a:pt x="233716" y="244664"/>
                </a:lnTo>
                <a:lnTo>
                  <a:pt x="225322" y="242533"/>
                </a:lnTo>
                <a:lnTo>
                  <a:pt x="404215" y="242533"/>
                </a:lnTo>
                <a:lnTo>
                  <a:pt x="401041" y="245808"/>
                </a:lnTo>
                <a:lnTo>
                  <a:pt x="363536" y="265968"/>
                </a:lnTo>
                <a:lnTo>
                  <a:pt x="322509" y="273592"/>
                </a:lnTo>
                <a:close/>
              </a:path>
            </a:pathLst>
          </a:custGeom>
          <a:solidFill>
            <a:srgbClr val="36E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3304859" y="1677278"/>
            <a:ext cx="334010" cy="691515"/>
          </a:xfrm>
          <a:custGeom>
            <a:avLst/>
            <a:gdLst/>
            <a:ahLst/>
            <a:cxnLst/>
            <a:rect l="l" t="t" r="r" b="b"/>
            <a:pathLst>
              <a:path w="334009" h="691514">
                <a:moveTo>
                  <a:pt x="291945" y="691130"/>
                </a:moveTo>
                <a:lnTo>
                  <a:pt x="275328" y="687850"/>
                </a:lnTo>
                <a:lnTo>
                  <a:pt x="261270" y="678266"/>
                </a:lnTo>
                <a:lnTo>
                  <a:pt x="251601" y="662761"/>
                </a:lnTo>
                <a:lnTo>
                  <a:pt x="248153" y="641718"/>
                </a:lnTo>
                <a:lnTo>
                  <a:pt x="248595" y="590607"/>
                </a:lnTo>
                <a:lnTo>
                  <a:pt x="248773" y="539495"/>
                </a:lnTo>
                <a:lnTo>
                  <a:pt x="248840" y="350298"/>
                </a:lnTo>
                <a:lnTo>
                  <a:pt x="248881" y="335013"/>
                </a:lnTo>
                <a:lnTo>
                  <a:pt x="248207" y="326291"/>
                </a:lnTo>
                <a:lnTo>
                  <a:pt x="246035" y="318581"/>
                </a:lnTo>
                <a:lnTo>
                  <a:pt x="242234" y="311546"/>
                </a:lnTo>
                <a:lnTo>
                  <a:pt x="236670" y="304848"/>
                </a:lnTo>
                <a:lnTo>
                  <a:pt x="18964" y="80309"/>
                </a:lnTo>
                <a:lnTo>
                  <a:pt x="10729" y="71117"/>
                </a:lnTo>
                <a:lnTo>
                  <a:pt x="4159" y="61243"/>
                </a:lnTo>
                <a:lnTo>
                  <a:pt x="250" y="50308"/>
                </a:lnTo>
                <a:lnTo>
                  <a:pt x="0" y="37932"/>
                </a:lnTo>
                <a:lnTo>
                  <a:pt x="3016" y="26429"/>
                </a:lnTo>
                <a:lnTo>
                  <a:pt x="8547" y="16597"/>
                </a:lnTo>
                <a:lnTo>
                  <a:pt x="16586" y="8699"/>
                </a:lnTo>
                <a:lnTo>
                  <a:pt x="27132" y="2996"/>
                </a:lnTo>
                <a:lnTo>
                  <a:pt x="39262" y="0"/>
                </a:lnTo>
                <a:lnTo>
                  <a:pt x="50903" y="438"/>
                </a:lnTo>
                <a:lnTo>
                  <a:pt x="90459" y="30365"/>
                </a:lnTo>
                <a:lnTo>
                  <a:pt x="314993" y="262310"/>
                </a:lnTo>
                <a:lnTo>
                  <a:pt x="333917" y="308932"/>
                </a:lnTo>
                <a:lnTo>
                  <a:pt x="333492" y="350298"/>
                </a:lnTo>
                <a:lnTo>
                  <a:pt x="333612" y="539495"/>
                </a:lnTo>
                <a:lnTo>
                  <a:pt x="333594" y="641879"/>
                </a:lnTo>
                <a:lnTo>
                  <a:pt x="330595" y="661931"/>
                </a:lnTo>
                <a:lnTo>
                  <a:pt x="322156" y="677498"/>
                </a:lnTo>
                <a:lnTo>
                  <a:pt x="309024" y="687568"/>
                </a:lnTo>
                <a:lnTo>
                  <a:pt x="291945" y="691130"/>
                </a:lnTo>
                <a:close/>
              </a:path>
            </a:pathLst>
          </a:custGeom>
          <a:solidFill>
            <a:srgbClr val="36E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4042163" y="1677196"/>
            <a:ext cx="334645" cy="691515"/>
          </a:xfrm>
          <a:custGeom>
            <a:avLst/>
            <a:gdLst/>
            <a:ahLst/>
            <a:cxnLst/>
            <a:rect l="l" t="t" r="r" b="b"/>
            <a:pathLst>
              <a:path w="334644" h="691514">
                <a:moveTo>
                  <a:pt x="49311" y="691011"/>
                </a:moveTo>
                <a:lnTo>
                  <a:pt x="6934" y="671838"/>
                </a:lnTo>
                <a:lnTo>
                  <a:pt x="161" y="645682"/>
                </a:lnTo>
                <a:lnTo>
                  <a:pt x="276" y="602800"/>
                </a:lnTo>
                <a:lnTo>
                  <a:pt x="202" y="474153"/>
                </a:lnTo>
                <a:lnTo>
                  <a:pt x="283" y="389420"/>
                </a:lnTo>
                <a:lnTo>
                  <a:pt x="236" y="347054"/>
                </a:lnTo>
                <a:lnTo>
                  <a:pt x="0" y="304687"/>
                </a:lnTo>
                <a:lnTo>
                  <a:pt x="820" y="293870"/>
                </a:lnTo>
                <a:lnTo>
                  <a:pt x="223052" y="51697"/>
                </a:lnTo>
                <a:lnTo>
                  <a:pt x="257777" y="15896"/>
                </a:lnTo>
                <a:lnTo>
                  <a:pt x="289620" y="0"/>
                </a:lnTo>
                <a:lnTo>
                  <a:pt x="305792" y="2482"/>
                </a:lnTo>
                <a:lnTo>
                  <a:pt x="320493" y="11852"/>
                </a:lnTo>
                <a:lnTo>
                  <a:pt x="331093" y="26453"/>
                </a:lnTo>
                <a:lnTo>
                  <a:pt x="334423" y="42710"/>
                </a:lnTo>
                <a:lnTo>
                  <a:pt x="330353" y="59611"/>
                </a:lnTo>
                <a:lnTo>
                  <a:pt x="245955" y="151704"/>
                </a:lnTo>
                <a:lnTo>
                  <a:pt x="172985" y="227093"/>
                </a:lnTo>
                <a:lnTo>
                  <a:pt x="136408" y="264695"/>
                </a:lnTo>
                <a:lnTo>
                  <a:pt x="99754" y="302221"/>
                </a:lnTo>
                <a:lnTo>
                  <a:pt x="92899" y="310542"/>
                </a:lnTo>
                <a:lnTo>
                  <a:pt x="88311" y="319264"/>
                </a:lnTo>
                <a:lnTo>
                  <a:pt x="85755" y="328776"/>
                </a:lnTo>
                <a:lnTo>
                  <a:pt x="84995" y="339462"/>
                </a:lnTo>
                <a:lnTo>
                  <a:pt x="85241" y="390232"/>
                </a:lnTo>
                <a:lnTo>
                  <a:pt x="85380" y="441008"/>
                </a:lnTo>
                <a:lnTo>
                  <a:pt x="85406" y="542572"/>
                </a:lnTo>
                <a:lnTo>
                  <a:pt x="85197" y="644145"/>
                </a:lnTo>
                <a:lnTo>
                  <a:pt x="80367" y="667202"/>
                </a:lnTo>
                <a:lnTo>
                  <a:pt x="67603" y="683428"/>
                </a:lnTo>
                <a:lnTo>
                  <a:pt x="49311" y="691011"/>
                </a:lnTo>
                <a:close/>
              </a:path>
            </a:pathLst>
          </a:custGeom>
          <a:solidFill>
            <a:srgbClr val="36E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73567" y="233525"/>
            <a:ext cx="15741015" cy="11226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200" spc="-285"/>
              <a:t>CURRENT</a:t>
            </a:r>
            <a:r>
              <a:rPr dirty="0" sz="7200" spc="-465"/>
              <a:t> </a:t>
            </a:r>
            <a:r>
              <a:rPr dirty="0" sz="7200" spc="-350"/>
              <a:t>TRENDS</a:t>
            </a:r>
            <a:r>
              <a:rPr dirty="0" sz="7200" spc="-465"/>
              <a:t> </a:t>
            </a:r>
            <a:r>
              <a:rPr dirty="0" sz="7200" spc="-135"/>
              <a:t>OF</a:t>
            </a:r>
            <a:r>
              <a:rPr dirty="0" sz="7200" spc="-465"/>
              <a:t> </a:t>
            </a:r>
            <a:r>
              <a:rPr dirty="0" sz="7200" spc="-170"/>
              <a:t>ML</a:t>
            </a:r>
            <a:r>
              <a:rPr dirty="0" sz="7200" spc="-465"/>
              <a:t> </a:t>
            </a:r>
            <a:r>
              <a:rPr dirty="0" sz="7200" spc="-204"/>
              <a:t>AND</a:t>
            </a:r>
            <a:r>
              <a:rPr dirty="0" sz="7200" spc="-470"/>
              <a:t> </a:t>
            </a:r>
            <a:r>
              <a:rPr dirty="0" sz="7200" spc="-965"/>
              <a:t>AI</a:t>
            </a:r>
            <a:endParaRPr sz="7200"/>
          </a:p>
        </p:txBody>
      </p:sp>
      <p:grpSp>
        <p:nvGrpSpPr>
          <p:cNvPr id="14" name="object 14" descr=""/>
          <p:cNvGrpSpPr/>
          <p:nvPr/>
        </p:nvGrpSpPr>
        <p:grpSpPr>
          <a:xfrm>
            <a:off x="1671053" y="3614318"/>
            <a:ext cx="3458210" cy="854710"/>
            <a:chOff x="1671053" y="3614318"/>
            <a:chExt cx="3458210" cy="85471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9153" y="3652387"/>
              <a:ext cx="3384632" cy="77793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709153" y="3652418"/>
              <a:ext cx="3382010" cy="778510"/>
            </a:xfrm>
            <a:custGeom>
              <a:avLst/>
              <a:gdLst/>
              <a:ahLst/>
              <a:cxnLst/>
              <a:rect l="l" t="t" r="r" b="b"/>
              <a:pathLst>
                <a:path w="3382010" h="778510">
                  <a:moveTo>
                    <a:pt x="2995545" y="0"/>
                  </a:moveTo>
                  <a:lnTo>
                    <a:pt x="3044336" y="3030"/>
                  </a:lnTo>
                  <a:lnTo>
                    <a:pt x="3091317" y="11878"/>
                  </a:lnTo>
                  <a:lnTo>
                    <a:pt x="3136126" y="26180"/>
                  </a:lnTo>
                  <a:lnTo>
                    <a:pt x="3178396" y="45571"/>
                  </a:lnTo>
                  <a:lnTo>
                    <a:pt x="3217765" y="69687"/>
                  </a:lnTo>
                  <a:lnTo>
                    <a:pt x="3253867" y="98162"/>
                  </a:lnTo>
                  <a:lnTo>
                    <a:pt x="3286337" y="130633"/>
                  </a:lnTo>
                  <a:lnTo>
                    <a:pt x="3314812" y="166735"/>
                  </a:lnTo>
                  <a:lnTo>
                    <a:pt x="3338928" y="206104"/>
                  </a:lnTo>
                  <a:lnTo>
                    <a:pt x="3358318" y="248374"/>
                  </a:lnTo>
                  <a:lnTo>
                    <a:pt x="3372620" y="293182"/>
                  </a:lnTo>
                  <a:lnTo>
                    <a:pt x="3381390" y="339746"/>
                  </a:lnTo>
                </a:path>
                <a:path w="3382010" h="778510">
                  <a:moveTo>
                    <a:pt x="3381390" y="438160"/>
                  </a:moveTo>
                  <a:lnTo>
                    <a:pt x="3372620" y="484723"/>
                  </a:lnTo>
                  <a:lnTo>
                    <a:pt x="3358318" y="529531"/>
                  </a:lnTo>
                  <a:lnTo>
                    <a:pt x="3338928" y="571802"/>
                  </a:lnTo>
                  <a:lnTo>
                    <a:pt x="3314813" y="611169"/>
                  </a:lnTo>
                </a:path>
                <a:path w="3382010" h="778510">
                  <a:moveTo>
                    <a:pt x="3160727" y="740440"/>
                  </a:moveTo>
                  <a:lnTo>
                    <a:pt x="3136126" y="751725"/>
                  </a:lnTo>
                  <a:lnTo>
                    <a:pt x="3091317" y="766027"/>
                  </a:lnTo>
                  <a:lnTo>
                    <a:pt x="3044336" y="774876"/>
                  </a:lnTo>
                  <a:lnTo>
                    <a:pt x="2995545" y="777906"/>
                  </a:lnTo>
                  <a:lnTo>
                    <a:pt x="388953" y="777906"/>
                  </a:lnTo>
                  <a:lnTo>
                    <a:pt x="340163" y="774876"/>
                  </a:lnTo>
                  <a:lnTo>
                    <a:pt x="293182" y="766027"/>
                  </a:lnTo>
                  <a:lnTo>
                    <a:pt x="248374" y="751725"/>
                  </a:lnTo>
                  <a:lnTo>
                    <a:pt x="224787" y="740905"/>
                  </a:lnTo>
                </a:path>
                <a:path w="3382010" h="778510">
                  <a:moveTo>
                    <a:pt x="1714" y="416555"/>
                  </a:moveTo>
                  <a:lnTo>
                    <a:pt x="0" y="388953"/>
                  </a:lnTo>
                </a:path>
                <a:path w="3382010" h="778510">
                  <a:moveTo>
                    <a:pt x="2405" y="350226"/>
                  </a:moveTo>
                  <a:lnTo>
                    <a:pt x="11878" y="293182"/>
                  </a:lnTo>
                  <a:lnTo>
                    <a:pt x="26180" y="248374"/>
                  </a:lnTo>
                  <a:lnTo>
                    <a:pt x="45571" y="206104"/>
                  </a:lnTo>
                  <a:lnTo>
                    <a:pt x="69687" y="166735"/>
                  </a:lnTo>
                  <a:lnTo>
                    <a:pt x="98162" y="130633"/>
                  </a:lnTo>
                  <a:lnTo>
                    <a:pt x="130633" y="98162"/>
                  </a:lnTo>
                  <a:lnTo>
                    <a:pt x="166735" y="69687"/>
                  </a:lnTo>
                  <a:lnTo>
                    <a:pt x="206104" y="45571"/>
                  </a:lnTo>
                  <a:lnTo>
                    <a:pt x="248374" y="26180"/>
                  </a:lnTo>
                  <a:lnTo>
                    <a:pt x="293182" y="11878"/>
                  </a:lnTo>
                  <a:lnTo>
                    <a:pt x="340163" y="3030"/>
                  </a:lnTo>
                  <a:lnTo>
                    <a:pt x="388953" y="0"/>
                  </a:lnTo>
                  <a:lnTo>
                    <a:pt x="2995545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941640" y="3787487"/>
            <a:ext cx="2919730" cy="456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-160" b="1">
                <a:solidFill>
                  <a:srgbClr val="36E9FC"/>
                </a:solidFill>
                <a:latin typeface="Verdana"/>
                <a:cs typeface="Verdana"/>
              </a:rPr>
              <a:t>GENERATIVE</a:t>
            </a:r>
            <a:r>
              <a:rPr dirty="0" sz="2800" spc="-90" b="1">
                <a:solidFill>
                  <a:srgbClr val="36E9FC"/>
                </a:solidFill>
                <a:latin typeface="Verdana"/>
                <a:cs typeface="Verdana"/>
              </a:rPr>
              <a:t> </a:t>
            </a:r>
            <a:r>
              <a:rPr dirty="0" sz="2800" spc="-375" b="1">
                <a:solidFill>
                  <a:srgbClr val="36E9FC"/>
                </a:solidFill>
                <a:latin typeface="Verdana"/>
                <a:cs typeface="Verdana"/>
              </a:rPr>
              <a:t>AI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86121" y="6407672"/>
            <a:ext cx="85725" cy="8572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86121" y="7550673"/>
            <a:ext cx="85725" cy="85725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1506721" y="4673348"/>
            <a:ext cx="4436110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dirty="0" sz="2350" spc="-55" i="1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dirty="0" sz="235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35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creates</a:t>
            </a:r>
            <a:r>
              <a:rPr dirty="0" sz="235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content—</a:t>
            </a:r>
            <a:r>
              <a:rPr dirty="0" sz="2350" spc="-195" i="1">
                <a:solidFill>
                  <a:srgbClr val="FFFFFF"/>
                </a:solidFill>
                <a:latin typeface="Trebuchet MS"/>
                <a:cs typeface="Trebuchet MS"/>
              </a:rPr>
              <a:t>text,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images,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60" i="1">
                <a:solidFill>
                  <a:srgbClr val="FFFFFF"/>
                </a:solidFill>
                <a:latin typeface="Trebuchet MS"/>
                <a:cs typeface="Trebuchet MS"/>
              </a:rPr>
              <a:t>audio,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2350" spc="110" i="1">
                <a:solidFill>
                  <a:srgbClr val="FFFFFF"/>
                </a:solidFill>
                <a:latin typeface="Trebuchet MS"/>
                <a:cs typeface="Trebuchet MS"/>
              </a:rPr>
              <a:t>code—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3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23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55" i="1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23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3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55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mimicking</a:t>
            </a:r>
            <a:r>
              <a:rPr dirty="0" sz="2350" spc="-1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50" i="1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dirty="0" sz="2350" spc="-1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creativity.</a:t>
            </a:r>
            <a:endParaRPr sz="2350">
              <a:latin typeface="Trebuchet MS"/>
              <a:cs typeface="Trebuchet MS"/>
            </a:endParaRPr>
          </a:p>
          <a:p>
            <a:pPr marL="518795" marR="295275">
              <a:lnSpc>
                <a:spcPct val="106400"/>
              </a:lnSpc>
            </a:pP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5" i="1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409" i="1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ChatGPT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(AI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chatbots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50" i="1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content writing)</a:t>
            </a:r>
            <a:endParaRPr sz="2350">
              <a:latin typeface="Trebuchet MS"/>
              <a:cs typeface="Trebuchet MS"/>
            </a:endParaRPr>
          </a:p>
          <a:p>
            <a:pPr algn="just" marL="518795" marR="378460">
              <a:lnSpc>
                <a:spcPct val="106400"/>
              </a:lnSpc>
            </a:pPr>
            <a:r>
              <a:rPr dirty="0" sz="2350" spc="60" i="1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5" i="1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409" i="1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GitHub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Copilot,</a:t>
            </a:r>
            <a:r>
              <a:rPr dirty="0" sz="2350" spc="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OpenAI</a:t>
            </a:r>
            <a:r>
              <a:rPr dirty="0" sz="2350" spc="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Codex</a:t>
            </a:r>
            <a:r>
              <a:rPr dirty="0" sz="2350" spc="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(AI-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assisted</a:t>
            </a:r>
            <a:r>
              <a:rPr dirty="0" sz="2350" spc="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programming)</a:t>
            </a:r>
            <a:endParaRPr sz="235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6403848" y="3614318"/>
            <a:ext cx="3458210" cy="854710"/>
            <a:chOff x="6403848" y="3614318"/>
            <a:chExt cx="3458210" cy="854710"/>
          </a:xfrm>
        </p:grpSpPr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1954" y="3652387"/>
              <a:ext cx="3384636" cy="77793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6441948" y="3652418"/>
              <a:ext cx="3382010" cy="778510"/>
            </a:xfrm>
            <a:custGeom>
              <a:avLst/>
              <a:gdLst/>
              <a:ahLst/>
              <a:cxnLst/>
              <a:rect l="l" t="t" r="r" b="b"/>
              <a:pathLst>
                <a:path w="3382009" h="778510">
                  <a:moveTo>
                    <a:pt x="2995545" y="0"/>
                  </a:moveTo>
                  <a:lnTo>
                    <a:pt x="3044336" y="3030"/>
                  </a:lnTo>
                  <a:lnTo>
                    <a:pt x="3091317" y="11878"/>
                  </a:lnTo>
                  <a:lnTo>
                    <a:pt x="3136126" y="26180"/>
                  </a:lnTo>
                  <a:lnTo>
                    <a:pt x="3178396" y="45571"/>
                  </a:lnTo>
                  <a:lnTo>
                    <a:pt x="3217765" y="69687"/>
                  </a:lnTo>
                  <a:lnTo>
                    <a:pt x="3253867" y="98162"/>
                  </a:lnTo>
                  <a:lnTo>
                    <a:pt x="3286337" y="130633"/>
                  </a:lnTo>
                  <a:lnTo>
                    <a:pt x="3314812" y="166735"/>
                  </a:lnTo>
                  <a:lnTo>
                    <a:pt x="3338928" y="206104"/>
                  </a:lnTo>
                  <a:lnTo>
                    <a:pt x="3358318" y="248374"/>
                  </a:lnTo>
                  <a:lnTo>
                    <a:pt x="3372620" y="293182"/>
                  </a:lnTo>
                  <a:lnTo>
                    <a:pt x="3381390" y="339745"/>
                  </a:lnTo>
                </a:path>
                <a:path w="3382009" h="778510">
                  <a:moveTo>
                    <a:pt x="3381390" y="438160"/>
                  </a:moveTo>
                  <a:lnTo>
                    <a:pt x="3372620" y="484723"/>
                  </a:lnTo>
                  <a:lnTo>
                    <a:pt x="3358318" y="529531"/>
                  </a:lnTo>
                  <a:lnTo>
                    <a:pt x="3338928" y="571802"/>
                  </a:lnTo>
                  <a:lnTo>
                    <a:pt x="3314812" y="611170"/>
                  </a:lnTo>
                  <a:lnTo>
                    <a:pt x="3286337" y="647272"/>
                  </a:lnTo>
                  <a:lnTo>
                    <a:pt x="3253867" y="679743"/>
                  </a:lnTo>
                  <a:lnTo>
                    <a:pt x="3217765" y="708219"/>
                  </a:lnTo>
                  <a:lnTo>
                    <a:pt x="3178396" y="732334"/>
                  </a:lnTo>
                  <a:lnTo>
                    <a:pt x="3136126" y="751725"/>
                  </a:lnTo>
                  <a:lnTo>
                    <a:pt x="3091317" y="766027"/>
                  </a:lnTo>
                  <a:lnTo>
                    <a:pt x="3044336" y="774876"/>
                  </a:lnTo>
                  <a:lnTo>
                    <a:pt x="2995545" y="777906"/>
                  </a:lnTo>
                  <a:lnTo>
                    <a:pt x="388953" y="777906"/>
                  </a:lnTo>
                  <a:lnTo>
                    <a:pt x="340163" y="774876"/>
                  </a:lnTo>
                  <a:lnTo>
                    <a:pt x="293185" y="766028"/>
                  </a:lnTo>
                </a:path>
                <a:path w="3382009" h="778510">
                  <a:moveTo>
                    <a:pt x="1259" y="409227"/>
                  </a:moveTo>
                  <a:lnTo>
                    <a:pt x="0" y="388953"/>
                  </a:lnTo>
                  <a:lnTo>
                    <a:pt x="368" y="383020"/>
                  </a:lnTo>
                </a:path>
                <a:path w="3382009" h="778510">
                  <a:moveTo>
                    <a:pt x="388953" y="0"/>
                  </a:moveTo>
                  <a:lnTo>
                    <a:pt x="2995545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7046225" y="3787487"/>
            <a:ext cx="2176145" cy="456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-175" b="1">
                <a:solidFill>
                  <a:srgbClr val="36E9FC"/>
                </a:solidFill>
                <a:latin typeface="Verdana"/>
                <a:cs typeface="Verdana"/>
              </a:rPr>
              <a:t>AGENTIC</a:t>
            </a:r>
            <a:r>
              <a:rPr dirty="0" sz="2800" spc="-135" b="1">
                <a:solidFill>
                  <a:srgbClr val="36E9FC"/>
                </a:solidFill>
                <a:latin typeface="Verdana"/>
                <a:cs typeface="Verdana"/>
              </a:rPr>
              <a:t> </a:t>
            </a:r>
            <a:r>
              <a:rPr dirty="0" sz="2800" spc="-375" b="1">
                <a:solidFill>
                  <a:srgbClr val="36E9FC"/>
                </a:solidFill>
                <a:latin typeface="Verdana"/>
                <a:cs typeface="Verdana"/>
              </a:rPr>
              <a:t>AI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08647" y="7550398"/>
            <a:ext cx="85725" cy="8572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08647" y="7931398"/>
            <a:ext cx="85725" cy="85725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6429247" y="4673074"/>
            <a:ext cx="4478020" cy="3454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Agentic</a:t>
            </a:r>
            <a:r>
              <a:rPr dirty="0" sz="235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35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75" i="1">
                <a:solidFill>
                  <a:srgbClr val="FFFFFF"/>
                </a:solidFill>
                <a:latin typeface="Trebuchet MS"/>
                <a:cs typeface="Trebuchet MS"/>
              </a:rPr>
              <a:t>refers</a:t>
            </a:r>
            <a:r>
              <a:rPr dirty="0" sz="235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35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35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systems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00" i="1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3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45" i="1">
                <a:solidFill>
                  <a:srgbClr val="FFFFFF"/>
                </a:solidFill>
                <a:latin typeface="Trebuchet MS"/>
                <a:cs typeface="Trebuchet MS"/>
              </a:rPr>
              <a:t>think,</a:t>
            </a:r>
            <a:r>
              <a:rPr dirty="0" sz="23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60" i="1">
                <a:solidFill>
                  <a:srgbClr val="FFFFFF"/>
                </a:solidFill>
                <a:latin typeface="Trebuchet MS"/>
                <a:cs typeface="Trebuchet MS"/>
              </a:rPr>
              <a:t>decide,</a:t>
            </a:r>
            <a:r>
              <a:rPr dirty="0" sz="23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8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3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act</a:t>
            </a:r>
            <a:r>
              <a:rPr dirty="0" sz="23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2350" spc="-145" i="1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23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dirty="0" sz="23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35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achieve</a:t>
            </a:r>
            <a:r>
              <a:rPr dirty="0" sz="23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14" i="1">
                <a:solidFill>
                  <a:srgbClr val="FFFFFF"/>
                </a:solidFill>
                <a:latin typeface="Trebuchet MS"/>
                <a:cs typeface="Trebuchet MS"/>
              </a:rPr>
              <a:t>goals—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23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10" i="1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350" spc="-60" i="1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assistant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 that </a:t>
            </a:r>
            <a:r>
              <a:rPr dirty="0" sz="2350" spc="-65" i="1">
                <a:solidFill>
                  <a:srgbClr val="FFFFFF"/>
                </a:solidFill>
                <a:latin typeface="Trebuchet MS"/>
                <a:cs typeface="Trebuchet MS"/>
              </a:rPr>
              <a:t>doesn’t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just </a:t>
            </a:r>
            <a:r>
              <a:rPr dirty="0" sz="2350" spc="-60" i="1">
                <a:solidFill>
                  <a:srgbClr val="FFFFFF"/>
                </a:solidFill>
                <a:latin typeface="Trebuchet MS"/>
                <a:cs typeface="Trebuchet MS"/>
              </a:rPr>
              <a:t>follow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95" i="1">
                <a:solidFill>
                  <a:srgbClr val="FFFFFF"/>
                </a:solidFill>
                <a:latin typeface="Trebuchet MS"/>
                <a:cs typeface="Trebuchet MS"/>
              </a:rPr>
              <a:t>commands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60" i="1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0" i="1">
                <a:solidFill>
                  <a:srgbClr val="FFFFFF"/>
                </a:solidFill>
                <a:latin typeface="Trebuchet MS"/>
                <a:cs typeface="Trebuchet MS"/>
              </a:rPr>
              <a:t>figures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out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70" i="1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next.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2350" spc="-160" i="1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80" i="1">
                <a:solidFill>
                  <a:srgbClr val="FFFFFF"/>
                </a:solidFill>
                <a:latin typeface="Trebuchet MS"/>
                <a:cs typeface="Trebuchet MS"/>
              </a:rPr>
              <a:t>often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uses:</a:t>
            </a:r>
            <a:endParaRPr sz="2350">
              <a:latin typeface="Trebuchet MS"/>
              <a:cs typeface="Trebuchet MS"/>
            </a:endParaRPr>
          </a:p>
          <a:p>
            <a:pPr marL="518795" marR="676275">
              <a:lnSpc>
                <a:spcPct val="106400"/>
              </a:lnSpc>
            </a:pPr>
            <a:r>
              <a:rPr dirty="0" sz="2350" spc="-40" i="1">
                <a:solidFill>
                  <a:srgbClr val="FFFFFF"/>
                </a:solidFill>
                <a:latin typeface="Trebuchet MS"/>
                <a:cs typeface="Trebuchet MS"/>
              </a:rPr>
              <a:t>Reinforcement</a:t>
            </a:r>
            <a:r>
              <a:rPr dirty="0" sz="235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50" i="1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00" i="1">
                <a:solidFill>
                  <a:srgbClr val="FFFFFF"/>
                </a:solidFill>
                <a:latin typeface="Trebuchet MS"/>
                <a:cs typeface="Trebuchet MS"/>
              </a:rPr>
              <a:t>Language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40" i="1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2350">
              <a:latin typeface="Trebuchet MS"/>
              <a:cs typeface="Trebuchet MS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1436340" y="3442837"/>
            <a:ext cx="5038725" cy="854710"/>
            <a:chOff x="11436340" y="3442837"/>
            <a:chExt cx="5038725" cy="854710"/>
          </a:xfrm>
        </p:grpSpPr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4448" y="3480938"/>
              <a:ext cx="5000590" cy="77793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1474440" y="3480937"/>
              <a:ext cx="4870450" cy="778510"/>
            </a:xfrm>
            <a:custGeom>
              <a:avLst/>
              <a:gdLst/>
              <a:ahLst/>
              <a:cxnLst/>
              <a:rect l="l" t="t" r="r" b="b"/>
              <a:pathLst>
                <a:path w="4870450" h="778510">
                  <a:moveTo>
                    <a:pt x="4869839" y="679753"/>
                  </a:moveTo>
                  <a:lnTo>
                    <a:pt x="4833738" y="708228"/>
                  </a:lnTo>
                  <a:lnTo>
                    <a:pt x="4794370" y="732344"/>
                  </a:lnTo>
                  <a:lnTo>
                    <a:pt x="4752099" y="751735"/>
                  </a:lnTo>
                  <a:lnTo>
                    <a:pt x="4707291" y="766038"/>
                  </a:lnTo>
                  <a:lnTo>
                    <a:pt x="4660309" y="774886"/>
                  </a:lnTo>
                  <a:lnTo>
                    <a:pt x="4611530" y="777916"/>
                  </a:lnTo>
                </a:path>
                <a:path w="4870450" h="778510">
                  <a:moveTo>
                    <a:pt x="388948" y="777916"/>
                  </a:moveTo>
                  <a:lnTo>
                    <a:pt x="340168" y="774886"/>
                  </a:lnTo>
                  <a:lnTo>
                    <a:pt x="293187" y="766038"/>
                  </a:lnTo>
                  <a:lnTo>
                    <a:pt x="248378" y="751735"/>
                  </a:lnTo>
                  <a:lnTo>
                    <a:pt x="206107" y="732344"/>
                  </a:lnTo>
                  <a:lnTo>
                    <a:pt x="166738" y="708228"/>
                  </a:lnTo>
                  <a:lnTo>
                    <a:pt x="130635" y="679753"/>
                  </a:lnTo>
                  <a:lnTo>
                    <a:pt x="98164" y="647281"/>
                  </a:lnTo>
                  <a:lnTo>
                    <a:pt x="69688" y="611179"/>
                  </a:lnTo>
                  <a:lnTo>
                    <a:pt x="45572" y="571810"/>
                  </a:lnTo>
                  <a:lnTo>
                    <a:pt x="26181" y="529539"/>
                  </a:lnTo>
                  <a:lnTo>
                    <a:pt x="11879" y="484730"/>
                  </a:lnTo>
                  <a:lnTo>
                    <a:pt x="3030" y="437749"/>
                  </a:lnTo>
                  <a:lnTo>
                    <a:pt x="0" y="388959"/>
                  </a:lnTo>
                  <a:lnTo>
                    <a:pt x="3030" y="340168"/>
                  </a:lnTo>
                  <a:lnTo>
                    <a:pt x="11878" y="293190"/>
                  </a:lnTo>
                </a:path>
                <a:path w="4870450" h="778510">
                  <a:moveTo>
                    <a:pt x="205390" y="46011"/>
                  </a:moveTo>
                  <a:lnTo>
                    <a:pt x="206101" y="45576"/>
                  </a:lnTo>
                </a:path>
                <a:path w="4870450" h="778510">
                  <a:moveTo>
                    <a:pt x="232495" y="33467"/>
                  </a:moveTo>
                  <a:lnTo>
                    <a:pt x="248376" y="26182"/>
                  </a:lnTo>
                </a:path>
                <a:path w="4870450" h="778510">
                  <a:moveTo>
                    <a:pt x="261160" y="22101"/>
                  </a:moveTo>
                  <a:lnTo>
                    <a:pt x="293187" y="11879"/>
                  </a:lnTo>
                  <a:lnTo>
                    <a:pt x="340168" y="3030"/>
                  </a:lnTo>
                  <a:lnTo>
                    <a:pt x="388959" y="0"/>
                  </a:lnTo>
                  <a:lnTo>
                    <a:pt x="461150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1887930" y="3616037"/>
            <a:ext cx="4125595" cy="456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-350" b="1">
                <a:solidFill>
                  <a:srgbClr val="36E9FC"/>
                </a:solidFill>
                <a:latin typeface="Verdana"/>
                <a:cs typeface="Verdana"/>
              </a:rPr>
              <a:t>AI</a:t>
            </a:r>
            <a:r>
              <a:rPr dirty="0" sz="2800" spc="-180" b="1">
                <a:solidFill>
                  <a:srgbClr val="36E9FC"/>
                </a:solidFill>
                <a:latin typeface="Verdana"/>
                <a:cs typeface="Verdana"/>
              </a:rPr>
              <a:t> </a:t>
            </a:r>
            <a:r>
              <a:rPr dirty="0" sz="2800" spc="-365" b="1">
                <a:solidFill>
                  <a:srgbClr val="36E9FC"/>
                </a:solidFill>
                <a:latin typeface="Verdana"/>
                <a:cs typeface="Verdana"/>
              </a:rPr>
              <a:t>IN</a:t>
            </a:r>
            <a:r>
              <a:rPr dirty="0" sz="2800" spc="-175" b="1">
                <a:solidFill>
                  <a:srgbClr val="36E9FC"/>
                </a:solidFill>
                <a:latin typeface="Verdana"/>
                <a:cs typeface="Verdana"/>
              </a:rPr>
              <a:t> </a:t>
            </a:r>
            <a:r>
              <a:rPr dirty="0" sz="2800" spc="-130" b="1">
                <a:solidFill>
                  <a:srgbClr val="36E9FC"/>
                </a:solidFill>
                <a:latin typeface="Verdana"/>
                <a:cs typeface="Verdana"/>
              </a:rPr>
              <a:t>CYBERSECURITY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28688" y="7350632"/>
            <a:ext cx="85725" cy="85725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11749288" y="4473307"/>
            <a:ext cx="4412615" cy="421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dirty="0" sz="2350" spc="50" i="1">
                <a:solidFill>
                  <a:srgbClr val="FFFFFF"/>
                </a:solidFill>
                <a:latin typeface="Trebuchet MS"/>
                <a:cs typeface="Trebuchet MS"/>
              </a:rPr>
              <a:t>AI's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70" i="1">
                <a:solidFill>
                  <a:srgbClr val="FFFFFF"/>
                </a:solidFill>
                <a:latin typeface="Trebuchet MS"/>
                <a:cs typeface="Trebuchet MS"/>
              </a:rPr>
              <a:t>role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0" i="1">
                <a:solidFill>
                  <a:srgbClr val="FFFFFF"/>
                </a:solidFill>
                <a:latin typeface="Trebuchet MS"/>
                <a:cs typeface="Trebuchet MS"/>
              </a:rPr>
              <a:t>cybersecurity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expanding,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addressing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65" i="1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45" i="1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350" spc="-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unauthorized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65" i="1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95" i="1">
                <a:solidFill>
                  <a:srgbClr val="FFFFFF"/>
                </a:solidFill>
                <a:latin typeface="Trebuchet MS"/>
                <a:cs typeface="Trebuchet MS"/>
              </a:rPr>
              <a:t>usage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("shadow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AI")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55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evolving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65" i="1">
                <a:solidFill>
                  <a:srgbClr val="FFFFFF"/>
                </a:solidFill>
                <a:latin typeface="Trebuchet MS"/>
                <a:cs typeface="Trebuchet MS"/>
              </a:rPr>
              <a:t>threats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55" i="1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dirty="0" sz="23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8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35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35" i="1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dirty="0" sz="23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AI.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Example:</a:t>
            </a:r>
            <a:endParaRPr sz="2350">
              <a:latin typeface="Trebuchet MS"/>
              <a:cs typeface="Trebuchet MS"/>
            </a:endParaRPr>
          </a:p>
          <a:p>
            <a:pPr marL="518795" marR="28575">
              <a:lnSpc>
                <a:spcPct val="106400"/>
              </a:lnSpc>
            </a:pPr>
            <a:r>
              <a:rPr dirty="0" sz="2350" spc="85" i="1">
                <a:solidFill>
                  <a:srgbClr val="FFFFFF"/>
                </a:solidFill>
                <a:latin typeface="Trebuchet MS"/>
                <a:cs typeface="Trebuchet MS"/>
              </a:rPr>
              <a:t>Shadow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409" i="1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Unauthorized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65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employees,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leading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55" i="1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risks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(e.g.,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35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leaks</a:t>
            </a:r>
            <a:r>
              <a:rPr dirty="0" sz="235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via</a:t>
            </a:r>
            <a:r>
              <a:rPr dirty="0" sz="235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35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chatbots).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701" y="6633514"/>
            <a:ext cx="4276740" cy="365348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94738" y="0"/>
            <a:ext cx="3302660" cy="331826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580747"/>
            <a:ext cx="1386719" cy="15494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80642" y="7530474"/>
            <a:ext cx="1507355" cy="2667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72022" y="619274"/>
            <a:ext cx="7628255" cy="2360930"/>
          </a:xfrm>
          <a:prstGeom prst="rect"/>
        </p:spPr>
        <p:txBody>
          <a:bodyPr wrap="square" lIns="0" tIns="290195" rIns="0" bIns="0" rtlCol="0" vert="horz">
            <a:spAutoFit/>
          </a:bodyPr>
          <a:lstStyle/>
          <a:p>
            <a:pPr marL="1309370" marR="5080" indent="-1297305">
              <a:lnSpc>
                <a:spcPct val="78900"/>
              </a:lnSpc>
              <a:spcBef>
                <a:spcPts val="2285"/>
              </a:spcBef>
            </a:pPr>
            <a:r>
              <a:rPr dirty="0" spc="-450">
                <a:solidFill>
                  <a:srgbClr val="36E9FC"/>
                </a:solidFill>
              </a:rPr>
              <a:t>Transforming </a:t>
            </a:r>
            <a:r>
              <a:rPr dirty="0" spc="-385">
                <a:solidFill>
                  <a:srgbClr val="36E9FC"/>
                </a:solidFill>
              </a:rPr>
              <a:t>Learning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19280" y="6900"/>
            <a:ext cx="1560740" cy="15494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146802" y="3251459"/>
            <a:ext cx="9048115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95"/>
              </a:spcBef>
              <a:tabLst>
                <a:tab pos="526415" algn="l"/>
                <a:tab pos="970280" algn="l"/>
                <a:tab pos="1372235" algn="l"/>
                <a:tab pos="3310254" algn="l"/>
                <a:tab pos="3342004" algn="l"/>
                <a:tab pos="4998720" algn="l"/>
                <a:tab pos="5211445" algn="l"/>
                <a:tab pos="5572125" algn="l"/>
                <a:tab pos="7157720" algn="l"/>
                <a:tab pos="7448550" algn="l"/>
                <a:tab pos="8460740" algn="l"/>
              </a:tabLst>
            </a:pP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revolutionizing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education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personalized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 learning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experiences,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automating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administrative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tasks,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85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146802" y="4535696"/>
            <a:ext cx="3122295" cy="4178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51890" algn="l"/>
                <a:tab pos="1698625" algn="l"/>
              </a:tabLst>
            </a:pPr>
            <a:r>
              <a:rPr dirty="0" sz="2550" spc="50" i="1">
                <a:solidFill>
                  <a:srgbClr val="FFFFFF"/>
                </a:solidFill>
                <a:latin typeface="Trebuchet MS"/>
                <a:cs typeface="Trebuchet MS"/>
              </a:rPr>
              <a:t>adapt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35" i="1">
                <a:solidFill>
                  <a:srgbClr val="FFFFFF"/>
                </a:solidFill>
                <a:latin typeface="Trebuchet MS"/>
                <a:cs typeface="Trebuchet MS"/>
              </a:rPr>
              <a:t>individual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146802" y="4089660"/>
            <a:ext cx="9048115" cy="86360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335"/>
              </a:spcBef>
              <a:tabLst>
                <a:tab pos="1771650" algn="l"/>
                <a:tab pos="3282950" algn="l"/>
                <a:tab pos="4865370" algn="l"/>
                <a:tab pos="6811009" algn="l"/>
                <a:tab pos="8472170" algn="l"/>
              </a:tabLst>
            </a:pPr>
            <a:r>
              <a:rPr dirty="0" sz="2550" spc="40" i="1">
                <a:solidFill>
                  <a:srgbClr val="FFFFFF"/>
                </a:solidFill>
                <a:latin typeface="Trebuchet MS"/>
                <a:cs typeface="Trebuchet MS"/>
              </a:rPr>
              <a:t>enhancing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teaching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methods.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AI-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powered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platforms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110" i="1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endParaRPr sz="25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240"/>
              </a:spcBef>
              <a:tabLst>
                <a:tab pos="1450975" algn="l"/>
                <a:tab pos="2604135" algn="l"/>
                <a:tab pos="3989070" algn="l"/>
              </a:tabLst>
            </a:pP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styles,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offering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customized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146802" y="4927860"/>
            <a:ext cx="9048115" cy="421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7800"/>
              </a:lnSpc>
              <a:spcBef>
                <a:spcPts val="95"/>
              </a:spcBef>
            </a:pP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dirty="0" sz="2550" spc="3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1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3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feedback.</a:t>
            </a:r>
            <a:r>
              <a:rPr dirty="0" sz="2550" spc="3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Additionally,</a:t>
            </a:r>
            <a:r>
              <a:rPr dirty="0" sz="2550" spc="3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3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45" i="1">
                <a:solidFill>
                  <a:srgbClr val="FFFFFF"/>
                </a:solidFill>
                <a:latin typeface="Trebuchet MS"/>
                <a:cs typeface="Trebuchet MS"/>
              </a:rPr>
              <a:t>assists</a:t>
            </a:r>
            <a:r>
              <a:rPr dirty="0" sz="2550" spc="3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educators</a:t>
            </a:r>
            <a:r>
              <a:rPr dirty="0" sz="2550" spc="3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grading,</a:t>
            </a:r>
            <a:r>
              <a:rPr dirty="0" sz="2550" spc="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tracking</a:t>
            </a:r>
            <a:r>
              <a:rPr dirty="0" sz="2550" spc="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student</a:t>
            </a:r>
            <a:r>
              <a:rPr dirty="0" sz="2550" spc="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progress,</a:t>
            </a:r>
            <a:r>
              <a:rPr dirty="0" sz="2550" spc="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1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identifying</a:t>
            </a:r>
            <a:r>
              <a:rPr dirty="0" sz="2550" spc="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0" i="1">
                <a:solidFill>
                  <a:srgbClr val="FFFFFF"/>
                </a:solidFill>
                <a:latin typeface="Trebuchet MS"/>
                <a:cs typeface="Trebuchet MS"/>
              </a:rPr>
              <a:t>areas</a:t>
            </a:r>
            <a:r>
              <a:rPr dirty="0" sz="2550" spc="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improvement.</a:t>
            </a:r>
            <a:endParaRPr sz="2550">
              <a:latin typeface="Trebuchet MS"/>
              <a:cs typeface="Trebuchet MS"/>
            </a:endParaRPr>
          </a:p>
          <a:p>
            <a:pPr algn="just" marL="12700" marR="5080">
              <a:lnSpc>
                <a:spcPts val="3300"/>
              </a:lnSpc>
              <a:spcBef>
                <a:spcPts val="150"/>
              </a:spcBef>
            </a:pPr>
            <a:r>
              <a:rPr dirty="0" sz="2900" spc="95">
                <a:solidFill>
                  <a:srgbClr val="FFFFFF"/>
                </a:solidFill>
                <a:latin typeface="FreeSerif"/>
                <a:cs typeface="FreeSerif"/>
              </a:rPr>
              <a:t>✅</a:t>
            </a:r>
            <a:r>
              <a:rPr dirty="0" sz="2900" spc="120">
                <a:solidFill>
                  <a:srgbClr val="FFFFFF"/>
                </a:solidFill>
                <a:latin typeface="FreeSerif"/>
                <a:cs typeface="FreeSerif"/>
              </a:rPr>
              <a:t> 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Personalized</a:t>
            </a:r>
            <a:r>
              <a:rPr dirty="0" sz="2550" spc="4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2550" spc="4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465" i="1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550" spc="409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409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platforms</a:t>
            </a:r>
            <a:r>
              <a:rPr dirty="0" sz="2550" spc="409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2550" spc="409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Duolingo</a:t>
            </a:r>
            <a:r>
              <a:rPr dirty="0" sz="2550" spc="409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85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85" i="1">
                <a:solidFill>
                  <a:srgbClr val="FFFFFF"/>
                </a:solidFill>
                <a:latin typeface="Trebuchet MS"/>
                <a:cs typeface="Trebuchet MS"/>
              </a:rPr>
              <a:t> Khan</a:t>
            </a:r>
            <a:r>
              <a:rPr dirty="0" sz="2550" spc="330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550" spc="90" i="1">
                <a:solidFill>
                  <a:srgbClr val="FFFFFF"/>
                </a:solidFill>
                <a:latin typeface="Trebuchet MS"/>
                <a:cs typeface="Trebuchet MS"/>
              </a:rPr>
              <a:t>Academy</a:t>
            </a:r>
            <a:r>
              <a:rPr dirty="0" sz="2550" spc="330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550" spc="60" i="1">
                <a:solidFill>
                  <a:srgbClr val="FFFFFF"/>
                </a:solidFill>
                <a:latin typeface="Trebuchet MS"/>
                <a:cs typeface="Trebuchet MS"/>
              </a:rPr>
              <a:t>adapt</a:t>
            </a:r>
            <a:r>
              <a:rPr dirty="0" sz="2550" spc="330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550" spc="65" i="1">
                <a:solidFill>
                  <a:srgbClr val="FFFFFF"/>
                </a:solidFill>
                <a:latin typeface="Trebuchet MS"/>
                <a:cs typeface="Trebuchet MS"/>
              </a:rPr>
              <a:t>lessons</a:t>
            </a:r>
            <a:r>
              <a:rPr dirty="0" sz="2550" spc="330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550" spc="105" i="1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2550" spc="330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550" spc="70" i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550" spc="330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student performance.</a:t>
            </a:r>
            <a:endParaRPr sz="2550">
              <a:latin typeface="Trebuchet MS"/>
              <a:cs typeface="Trebuchet MS"/>
            </a:endParaRPr>
          </a:p>
          <a:p>
            <a:pPr algn="just" marL="12700" marR="5080">
              <a:lnSpc>
                <a:spcPts val="3300"/>
              </a:lnSpc>
            </a:pPr>
            <a:r>
              <a:rPr dirty="0" sz="2900" spc="95">
                <a:solidFill>
                  <a:srgbClr val="FFFFFF"/>
                </a:solidFill>
                <a:latin typeface="FreeSerif"/>
                <a:cs typeface="FreeSerif"/>
              </a:rPr>
              <a:t>✅</a:t>
            </a:r>
            <a:r>
              <a:rPr dirty="0" sz="2900" spc="254">
                <a:solidFill>
                  <a:srgbClr val="FFFFFF"/>
                </a:solidFill>
                <a:latin typeface="FreeSerif"/>
                <a:cs typeface="FreeSerif"/>
              </a:rPr>
              <a:t> 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5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Tutors</a:t>
            </a:r>
            <a:r>
              <a:rPr dirty="0" sz="2550" spc="5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2550" spc="509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Chatbots</a:t>
            </a:r>
            <a:r>
              <a:rPr dirty="0" sz="2550" spc="5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465" i="1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550" spc="5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Virtual</a:t>
            </a:r>
            <a:r>
              <a:rPr dirty="0" sz="2550" spc="5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tutors</a:t>
            </a:r>
            <a:r>
              <a:rPr dirty="0" sz="2550" spc="509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2550" spc="5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Socratic</a:t>
            </a:r>
            <a:r>
              <a:rPr dirty="0" sz="2550" spc="5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55" i="1">
                <a:solidFill>
                  <a:srgbClr val="FFFFFF"/>
                </a:solidFill>
                <a:latin typeface="Trebuchet MS"/>
                <a:cs typeface="Trebuchet MS"/>
              </a:rPr>
              <a:t>Google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1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ChatGPT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answer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30" i="1">
                <a:solidFill>
                  <a:srgbClr val="FFFFFF"/>
                </a:solidFill>
                <a:latin typeface="Trebuchet MS"/>
                <a:cs typeface="Trebuchet MS"/>
              </a:rPr>
              <a:t>student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queries.</a:t>
            </a:r>
            <a:endParaRPr sz="2550">
              <a:latin typeface="Trebuchet MS"/>
              <a:cs typeface="Trebuchet MS"/>
            </a:endParaRPr>
          </a:p>
          <a:p>
            <a:pPr algn="just" marL="12700" marR="5080">
              <a:lnSpc>
                <a:spcPts val="3300"/>
              </a:lnSpc>
            </a:pPr>
            <a:r>
              <a:rPr dirty="0" sz="2900" spc="95">
                <a:solidFill>
                  <a:srgbClr val="FFFFFF"/>
                </a:solidFill>
                <a:latin typeface="FreeSerif"/>
                <a:cs typeface="FreeSerif"/>
              </a:rPr>
              <a:t>✅</a:t>
            </a:r>
            <a:r>
              <a:rPr dirty="0" sz="2900" spc="395">
                <a:solidFill>
                  <a:srgbClr val="FFFFFF"/>
                </a:solidFill>
                <a:latin typeface="FreeSerif"/>
                <a:cs typeface="FreeSerif"/>
              </a:rPr>
              <a:t> 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Automated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Grading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550" spc="465" i="1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550" spc="65" i="1">
                <a:solidFill>
                  <a:srgbClr val="FFFFFF"/>
                </a:solidFill>
                <a:latin typeface="Trebuchet MS"/>
                <a:cs typeface="Trebuchet MS"/>
              </a:rPr>
              <a:t>Gradescope</a:t>
            </a:r>
            <a:r>
              <a:rPr dirty="0" sz="2550" spc="-5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assist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teachers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50" i="1">
                <a:solidFill>
                  <a:srgbClr val="FFFFFF"/>
                </a:solidFill>
                <a:latin typeface="Trebuchet MS"/>
                <a:cs typeface="Trebuchet MS"/>
              </a:rPr>
              <a:t>grading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50" i="1">
                <a:solidFill>
                  <a:srgbClr val="FFFFFF"/>
                </a:solidFill>
                <a:latin typeface="Trebuchet MS"/>
                <a:cs typeface="Trebuchet MS"/>
              </a:rPr>
              <a:t>assignments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1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30" i="1">
                <a:solidFill>
                  <a:srgbClr val="FFFFFF"/>
                </a:solidFill>
                <a:latin typeface="Trebuchet MS"/>
                <a:cs typeface="Trebuchet MS"/>
              </a:rPr>
              <a:t>detecting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plagiarism.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944" y="4912236"/>
            <a:ext cx="13220055" cy="537476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3175" y="0"/>
            <a:ext cx="8544824" cy="420547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870837"/>
            <a:ext cx="6429237" cy="822959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55209" y="514410"/>
            <a:ext cx="8820150" cy="2365375"/>
          </a:xfrm>
          <a:prstGeom prst="rect"/>
        </p:spPr>
        <p:txBody>
          <a:bodyPr wrap="square" lIns="0" tIns="285115" rIns="0" bIns="0" rtlCol="0" vert="horz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2245"/>
              </a:spcBef>
            </a:pPr>
            <a:r>
              <a:rPr dirty="0" spc="-395"/>
              <a:t>Revolutionizing </a:t>
            </a:r>
            <a:r>
              <a:rPr dirty="0" spc="-270"/>
              <a:t>Medicine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5936284" y="3092107"/>
            <a:ext cx="114300" cy="5715000"/>
            <a:chOff x="5936284" y="3092107"/>
            <a:chExt cx="114300" cy="571500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6284" y="3092107"/>
              <a:ext cx="114300" cy="1143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6284" y="4492282"/>
              <a:ext cx="114300" cy="1143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6284" y="5892457"/>
              <a:ext cx="114300" cy="1143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6284" y="7292632"/>
              <a:ext cx="114300" cy="1143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6284" y="8692807"/>
              <a:ext cx="114300" cy="11430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6219455" y="2857036"/>
            <a:ext cx="10107295" cy="7026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7500"/>
              </a:lnSpc>
              <a:spcBef>
                <a:spcPts val="95"/>
              </a:spcBef>
            </a:pPr>
            <a:r>
              <a:rPr dirty="0" u="heavy" sz="28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Enhancing</a:t>
            </a:r>
            <a:r>
              <a:rPr dirty="0" u="heavy" sz="2850" spc="5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 </a:t>
            </a:r>
            <a:r>
              <a:rPr dirty="0" u="heavy" sz="28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Diagnostics:</a:t>
            </a:r>
            <a:r>
              <a:rPr dirty="0" u="none" sz="2850" spc="370" b="1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u="none" sz="2850" spc="38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algorithms</a:t>
            </a:r>
            <a:r>
              <a:rPr dirty="0" u="none" sz="2850" spc="3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analyze</a:t>
            </a:r>
            <a:r>
              <a:rPr dirty="0" u="none" sz="2850" spc="38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u="none" sz="2850" spc="-10" i="1">
                <a:solidFill>
                  <a:srgbClr val="FFFFFF"/>
                </a:solidFill>
                <a:latin typeface="Trebuchet MS"/>
                <a:cs typeface="Trebuchet MS"/>
              </a:rPr>
              <a:t>medical</a:t>
            </a:r>
            <a:r>
              <a:rPr dirty="0" u="none" sz="285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85" i="1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dirty="0" u="none" sz="2850" spc="20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u="none" sz="2850" spc="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detect</a:t>
            </a:r>
            <a:r>
              <a:rPr dirty="0" u="none" sz="2850" spc="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conditions</a:t>
            </a:r>
            <a:r>
              <a:rPr dirty="0" u="none" sz="2850" spc="2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u="none" sz="2850" spc="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cancer,</a:t>
            </a:r>
            <a:r>
              <a:rPr dirty="0" u="none" sz="2850" spc="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heart</a:t>
            </a:r>
            <a:r>
              <a:rPr dirty="0" u="none" sz="2850" spc="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disease,</a:t>
            </a:r>
            <a:r>
              <a:rPr dirty="0" u="none" sz="2850" spc="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90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u="none" sz="2850" spc="-85" i="1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dirty="0" u="none" sz="28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-10" i="1">
                <a:solidFill>
                  <a:srgbClr val="FFFFFF"/>
                </a:solidFill>
                <a:latin typeface="Trebuchet MS"/>
                <a:cs typeface="Trebuchet MS"/>
              </a:rPr>
              <a:t>abnormalities.</a:t>
            </a:r>
            <a:endParaRPr sz="2850">
              <a:latin typeface="Trebuchet MS"/>
              <a:cs typeface="Trebuchet MS"/>
            </a:endParaRPr>
          </a:p>
          <a:p>
            <a:pPr algn="just" marL="12700" marR="5080">
              <a:lnSpc>
                <a:spcPts val="3679"/>
              </a:lnSpc>
              <a:spcBef>
                <a:spcPts val="160"/>
              </a:spcBef>
            </a:pPr>
            <a:r>
              <a:rPr dirty="0" u="heavy" sz="28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Predicting</a:t>
            </a:r>
            <a:r>
              <a:rPr dirty="0" u="heavy" sz="285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 </a:t>
            </a:r>
            <a:r>
              <a:rPr dirty="0" u="heavy" sz="28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Disease</a:t>
            </a:r>
            <a:r>
              <a:rPr dirty="0" u="heavy" sz="2850" spc="50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Outbreaks:</a:t>
            </a:r>
            <a:r>
              <a:rPr dirty="0" u="none" sz="2850" spc="53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u="none" sz="2850" spc="5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60" i="1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u="none" sz="2850" spc="5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140" i="1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u="none" sz="2850" spc="5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predict</a:t>
            </a:r>
            <a:r>
              <a:rPr dirty="0" u="none" sz="2850" spc="5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-25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u="none" sz="285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65" i="1">
                <a:solidFill>
                  <a:srgbClr val="FFFFFF"/>
                </a:solidFill>
                <a:latin typeface="Trebuchet MS"/>
                <a:cs typeface="Trebuchet MS"/>
              </a:rPr>
              <a:t>spread</a:t>
            </a:r>
            <a:r>
              <a:rPr dirty="0" u="none" sz="2850" spc="5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u="none" sz="2850" spc="6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diseases,</a:t>
            </a:r>
            <a:r>
              <a:rPr dirty="0" u="none" sz="2850" spc="6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helping</a:t>
            </a:r>
            <a:r>
              <a:rPr dirty="0" u="none" sz="2850" spc="5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u="none" sz="2850" spc="6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early</a:t>
            </a:r>
            <a:r>
              <a:rPr dirty="0" u="none" sz="2850" spc="6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intervention</a:t>
            </a:r>
            <a:r>
              <a:rPr dirty="0" u="none" sz="2850" spc="5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u="none" sz="2850" spc="90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resource</a:t>
            </a:r>
            <a:r>
              <a:rPr dirty="0" u="none" sz="28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-10" i="1">
                <a:solidFill>
                  <a:srgbClr val="FFFFFF"/>
                </a:solidFill>
                <a:latin typeface="Trebuchet MS"/>
                <a:cs typeface="Trebuchet MS"/>
              </a:rPr>
              <a:t>planning.</a:t>
            </a:r>
            <a:endParaRPr sz="285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80"/>
              </a:spcBef>
            </a:pPr>
            <a:r>
              <a:rPr dirty="0" u="heavy" sz="28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Personalizing</a:t>
            </a:r>
            <a:r>
              <a:rPr dirty="0" u="heavy" sz="2850" spc="5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50" spc="-1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Treatment</a:t>
            </a:r>
            <a:r>
              <a:rPr dirty="0" u="heavy" sz="2850" spc="28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Plans:</a:t>
            </a:r>
            <a:r>
              <a:rPr dirty="0" u="none" sz="2850" spc="28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u="none" sz="2850" spc="3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tailors</a:t>
            </a:r>
            <a:r>
              <a:rPr dirty="0" u="none" sz="2850" spc="3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-30" i="1">
                <a:solidFill>
                  <a:srgbClr val="FFFFFF"/>
                </a:solidFill>
                <a:latin typeface="Trebuchet MS"/>
                <a:cs typeface="Trebuchet MS"/>
              </a:rPr>
              <a:t>treatment</a:t>
            </a:r>
            <a:r>
              <a:rPr dirty="0" u="none" sz="2850" spc="3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60" i="1">
                <a:solidFill>
                  <a:srgbClr val="FFFFFF"/>
                </a:solidFill>
                <a:latin typeface="Trebuchet MS"/>
                <a:cs typeface="Trebuchet MS"/>
              </a:rPr>
              <a:t>plans</a:t>
            </a:r>
            <a:endParaRPr sz="2850">
              <a:latin typeface="Trebuchet MS"/>
              <a:cs typeface="Trebuchet MS"/>
            </a:endParaRPr>
          </a:p>
          <a:p>
            <a:pPr algn="just" marL="12700" marR="5080">
              <a:lnSpc>
                <a:spcPts val="3679"/>
              </a:lnSpc>
              <a:spcBef>
                <a:spcPts val="160"/>
              </a:spcBef>
            </a:pPr>
            <a:r>
              <a:rPr dirty="0" sz="2850" spc="120" i="1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28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65" i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8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40" i="1">
                <a:solidFill>
                  <a:srgbClr val="FFFFFF"/>
                </a:solidFill>
                <a:latin typeface="Trebuchet MS"/>
                <a:cs typeface="Trebuchet MS"/>
              </a:rPr>
              <a:t>individual</a:t>
            </a:r>
            <a:r>
              <a:rPr dirty="0" sz="28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70" i="1">
                <a:solidFill>
                  <a:srgbClr val="FFFFFF"/>
                </a:solidFill>
                <a:latin typeface="Trebuchet MS"/>
                <a:cs typeface="Trebuchet MS"/>
              </a:rPr>
              <a:t>patient</a:t>
            </a:r>
            <a:r>
              <a:rPr dirty="0" sz="285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0" i="1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r>
              <a:rPr dirty="0" sz="28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i="1">
                <a:solidFill>
                  <a:srgbClr val="FFFFFF"/>
                </a:solidFill>
                <a:latin typeface="Trebuchet MS"/>
                <a:cs typeface="Trebuchet MS"/>
              </a:rPr>
              <a:t>ensuring</a:t>
            </a:r>
            <a:r>
              <a:rPr dirty="0" sz="28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i="1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285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95" i="1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dirty="0" sz="28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9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50" spc="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5" i="1">
                <a:solidFill>
                  <a:srgbClr val="FFFFFF"/>
                </a:solidFill>
                <a:latin typeface="Trebuchet MS"/>
                <a:cs typeface="Trebuchet MS"/>
              </a:rPr>
              <a:t>targeted</a:t>
            </a:r>
            <a:r>
              <a:rPr dirty="0" sz="2850" spc="-1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0" i="1">
                <a:solidFill>
                  <a:srgbClr val="FFFFFF"/>
                </a:solidFill>
                <a:latin typeface="Trebuchet MS"/>
                <a:cs typeface="Trebuchet MS"/>
              </a:rPr>
              <a:t>care.</a:t>
            </a:r>
            <a:endParaRPr sz="285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85"/>
              </a:spcBef>
            </a:pPr>
            <a:r>
              <a:rPr dirty="0" u="heavy" sz="28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Assisting</a:t>
            </a:r>
            <a:r>
              <a:rPr dirty="0" u="heavy" sz="2850" spc="6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in</a:t>
            </a:r>
            <a:r>
              <a:rPr dirty="0" u="heavy" sz="2850" spc="3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50" spc="7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Drug</a:t>
            </a:r>
            <a:r>
              <a:rPr dirty="0" u="heavy" sz="2850" spc="3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50" spc="-2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Discovery:</a:t>
            </a:r>
            <a:r>
              <a:rPr dirty="0" u="none" sz="2850" spc="350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u="none" sz="2850" spc="3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accelerates</a:t>
            </a:r>
            <a:r>
              <a:rPr dirty="0" u="none" sz="2850" spc="3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u="none" sz="2850" spc="3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75" i="1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dirty="0" u="none" sz="2850" spc="3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-25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850">
              <a:latin typeface="Trebuchet MS"/>
              <a:cs typeface="Trebuchet MS"/>
            </a:endParaRPr>
          </a:p>
          <a:p>
            <a:pPr algn="just" marL="12700" marR="5080">
              <a:lnSpc>
                <a:spcPts val="3679"/>
              </a:lnSpc>
              <a:spcBef>
                <a:spcPts val="160"/>
              </a:spcBef>
            </a:pPr>
            <a:r>
              <a:rPr dirty="0" sz="2850" i="1">
                <a:solidFill>
                  <a:srgbClr val="FFFFFF"/>
                </a:solidFill>
                <a:latin typeface="Trebuchet MS"/>
                <a:cs typeface="Trebuchet MS"/>
              </a:rPr>
              <a:t>discovering</a:t>
            </a:r>
            <a:r>
              <a:rPr dirty="0" sz="2850" spc="9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i="1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2850" spc="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spc="75" i="1">
                <a:solidFill>
                  <a:srgbClr val="FFFFFF"/>
                </a:solidFill>
                <a:latin typeface="Trebuchet MS"/>
                <a:cs typeface="Trebuchet MS"/>
              </a:rPr>
              <a:t>drugs</a:t>
            </a:r>
            <a:r>
              <a:rPr dirty="0" sz="2850" spc="9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i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850" spc="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i="1">
                <a:solidFill>
                  <a:srgbClr val="FFFFFF"/>
                </a:solidFill>
                <a:latin typeface="Trebuchet MS"/>
                <a:cs typeface="Trebuchet MS"/>
              </a:rPr>
              <a:t>analyzing</a:t>
            </a:r>
            <a:r>
              <a:rPr dirty="0" sz="2850" spc="9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i="1">
                <a:solidFill>
                  <a:srgbClr val="FFFFFF"/>
                </a:solidFill>
                <a:latin typeface="Trebuchet MS"/>
                <a:cs typeface="Trebuchet MS"/>
              </a:rPr>
              <a:t>biological</a:t>
            </a:r>
            <a:r>
              <a:rPr dirty="0" sz="2850" spc="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spc="60" i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50" spc="9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spc="9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50" spc="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35" i="1">
                <a:solidFill>
                  <a:srgbClr val="FFFFFF"/>
                </a:solidFill>
                <a:latin typeface="Trebuchet MS"/>
                <a:cs typeface="Trebuchet MS"/>
              </a:rPr>
              <a:t>predicting</a:t>
            </a:r>
            <a:r>
              <a:rPr dirty="0" sz="285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50" i="1">
                <a:solidFill>
                  <a:srgbClr val="FFFFFF"/>
                </a:solidFill>
                <a:latin typeface="Trebuchet MS"/>
                <a:cs typeface="Trebuchet MS"/>
              </a:rPr>
              <a:t>drug</a:t>
            </a:r>
            <a:r>
              <a:rPr dirty="0" sz="285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 i="1">
                <a:solidFill>
                  <a:srgbClr val="FFFFFF"/>
                </a:solidFill>
                <a:latin typeface="Trebuchet MS"/>
                <a:cs typeface="Trebuchet MS"/>
              </a:rPr>
              <a:t>efficacy.</a:t>
            </a:r>
            <a:endParaRPr sz="285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85"/>
              </a:spcBef>
            </a:pPr>
            <a:r>
              <a:rPr dirty="0" u="heavy" sz="2850" spc="8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Mana</a:t>
            </a:r>
            <a:r>
              <a:rPr dirty="0" u="none" sz="2850" spc="80" b="1" i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u="heavy" sz="2850" spc="8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ing</a:t>
            </a:r>
            <a:r>
              <a:rPr dirty="0" u="heavy" sz="2850" spc="-3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Patient</a:t>
            </a:r>
            <a:r>
              <a:rPr dirty="0" u="heavy" sz="2850" spc="-3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8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Data:</a:t>
            </a:r>
            <a:r>
              <a:rPr dirty="0" u="none" sz="2850" spc="-30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AI-powered</a:t>
            </a:r>
            <a:r>
              <a:rPr dirty="0" u="none" sz="2850" spc="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r>
              <a:rPr dirty="0" u="none" sz="2850" spc="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i="1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dirty="0" u="none" sz="2850" spc="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135" i="1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r>
              <a:rPr dirty="0" u="none" sz="2850" spc="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none" sz="2850" spc="9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850">
              <a:latin typeface="Trebuchet MS"/>
              <a:cs typeface="Trebuchet MS"/>
            </a:endParaRPr>
          </a:p>
          <a:p>
            <a:pPr algn="just" marL="12700" marR="5080">
              <a:lnSpc>
                <a:spcPts val="3679"/>
              </a:lnSpc>
              <a:spcBef>
                <a:spcPts val="90"/>
              </a:spcBef>
            </a:pPr>
            <a:r>
              <a:rPr dirty="0" sz="2850" i="1">
                <a:solidFill>
                  <a:srgbClr val="FFFFFF"/>
                </a:solidFill>
                <a:latin typeface="Trebuchet MS"/>
                <a:cs typeface="Trebuchet MS"/>
              </a:rPr>
              <a:t>organize</a:t>
            </a:r>
            <a:r>
              <a:rPr dirty="0" sz="2850" spc="52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i="1">
                <a:solidFill>
                  <a:srgbClr val="FFFFFF"/>
                </a:solidFill>
                <a:latin typeface="Trebuchet MS"/>
                <a:cs typeface="Trebuchet MS"/>
              </a:rPr>
              <a:t>patient</a:t>
            </a:r>
            <a:r>
              <a:rPr dirty="0" sz="2850" spc="54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i="1">
                <a:solidFill>
                  <a:srgbClr val="FFFFFF"/>
                </a:solidFill>
                <a:latin typeface="Trebuchet MS"/>
                <a:cs typeface="Trebuchet MS"/>
              </a:rPr>
              <a:t>records,</a:t>
            </a:r>
            <a:r>
              <a:rPr dirty="0" sz="2850" spc="53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i="1">
                <a:solidFill>
                  <a:srgbClr val="FFFFFF"/>
                </a:solidFill>
                <a:latin typeface="Trebuchet MS"/>
                <a:cs typeface="Trebuchet MS"/>
              </a:rPr>
              <a:t>streamlining</a:t>
            </a:r>
            <a:r>
              <a:rPr dirty="0" sz="2850" spc="53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spc="75" i="1">
                <a:solidFill>
                  <a:srgbClr val="FFFFFF"/>
                </a:solidFill>
                <a:latin typeface="Trebuchet MS"/>
                <a:cs typeface="Trebuchet MS"/>
              </a:rPr>
              <a:t>processes</a:t>
            </a:r>
            <a:r>
              <a:rPr dirty="0" sz="2850" spc="54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50" spc="9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50" spc="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 i="1">
                <a:solidFill>
                  <a:srgbClr val="FFFFFF"/>
                </a:solidFill>
                <a:latin typeface="Trebuchet MS"/>
                <a:cs typeface="Trebuchet MS"/>
              </a:rPr>
              <a:t>improving</a:t>
            </a:r>
            <a:r>
              <a:rPr dirty="0" sz="2850" spc="-1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60" i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50" spc="-1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 i="1">
                <a:solidFill>
                  <a:srgbClr val="FFFFFF"/>
                </a:solidFill>
                <a:latin typeface="Trebuchet MS"/>
                <a:cs typeface="Trebuchet MS"/>
              </a:rPr>
              <a:t>accuracy.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6813" y="0"/>
              <a:ext cx="6531186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9" cy="205160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12382"/>
              <a:ext cx="18165226" cy="77461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759026" y="8522213"/>
              <a:ext cx="369570" cy="171450"/>
            </a:xfrm>
            <a:custGeom>
              <a:avLst/>
              <a:gdLst/>
              <a:ahLst/>
              <a:cxnLst/>
              <a:rect l="l" t="t" r="r" b="b"/>
              <a:pathLst>
                <a:path w="369570" h="171450">
                  <a:moveTo>
                    <a:pt x="289304" y="171444"/>
                  </a:moveTo>
                  <a:lnTo>
                    <a:pt x="274512" y="171444"/>
                  </a:lnTo>
                  <a:lnTo>
                    <a:pt x="272631" y="169680"/>
                  </a:lnTo>
                  <a:lnTo>
                    <a:pt x="270183" y="167070"/>
                  </a:lnTo>
                  <a:lnTo>
                    <a:pt x="268878" y="163807"/>
                  </a:lnTo>
                  <a:lnTo>
                    <a:pt x="268878" y="156954"/>
                  </a:lnTo>
                  <a:lnTo>
                    <a:pt x="270020" y="153691"/>
                  </a:lnTo>
                  <a:lnTo>
                    <a:pt x="323372" y="100340"/>
                  </a:lnTo>
                  <a:lnTo>
                    <a:pt x="5873" y="100340"/>
                  </a:lnTo>
                  <a:lnTo>
                    <a:pt x="0" y="94466"/>
                  </a:lnTo>
                  <a:lnTo>
                    <a:pt x="0" y="80108"/>
                  </a:lnTo>
                  <a:lnTo>
                    <a:pt x="5873" y="74235"/>
                  </a:lnTo>
                  <a:lnTo>
                    <a:pt x="323535" y="74235"/>
                  </a:lnTo>
                  <a:lnTo>
                    <a:pt x="267736" y="18436"/>
                  </a:lnTo>
                  <a:lnTo>
                    <a:pt x="267736" y="10115"/>
                  </a:lnTo>
                  <a:lnTo>
                    <a:pt x="277852" y="0"/>
                  </a:lnTo>
                  <a:lnTo>
                    <a:pt x="286173" y="0"/>
                  </a:lnTo>
                  <a:lnTo>
                    <a:pt x="369218" y="83208"/>
                  </a:lnTo>
                  <a:lnTo>
                    <a:pt x="369218" y="91529"/>
                  </a:lnTo>
                  <a:lnTo>
                    <a:pt x="289304" y="171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68690" y="7447845"/>
              <a:ext cx="4384675" cy="920115"/>
            </a:xfrm>
            <a:custGeom>
              <a:avLst/>
              <a:gdLst/>
              <a:ahLst/>
              <a:cxnLst/>
              <a:rect l="l" t="t" r="r" b="b"/>
              <a:pathLst>
                <a:path w="4384675" h="920115">
                  <a:moveTo>
                    <a:pt x="2193139" y="920006"/>
                  </a:moveTo>
                  <a:lnTo>
                    <a:pt x="2045776" y="918989"/>
                  </a:lnTo>
                  <a:lnTo>
                    <a:pt x="1901275" y="915976"/>
                  </a:lnTo>
                  <a:lnTo>
                    <a:pt x="1759681" y="911034"/>
                  </a:lnTo>
                  <a:lnTo>
                    <a:pt x="1621300" y="904225"/>
                  </a:lnTo>
                  <a:lnTo>
                    <a:pt x="1486438" y="895616"/>
                  </a:lnTo>
                  <a:lnTo>
                    <a:pt x="1355404" y="885270"/>
                  </a:lnTo>
                  <a:lnTo>
                    <a:pt x="1228504" y="873252"/>
                  </a:lnTo>
                  <a:lnTo>
                    <a:pt x="1106046" y="859627"/>
                  </a:lnTo>
                  <a:lnTo>
                    <a:pt x="988335" y="844457"/>
                  </a:lnTo>
                  <a:lnTo>
                    <a:pt x="875680" y="827809"/>
                  </a:lnTo>
                  <a:lnTo>
                    <a:pt x="821344" y="818950"/>
                  </a:lnTo>
                  <a:lnTo>
                    <a:pt x="768386" y="809746"/>
                  </a:lnTo>
                  <a:lnTo>
                    <a:pt x="716847" y="800204"/>
                  </a:lnTo>
                  <a:lnTo>
                    <a:pt x="666762" y="790333"/>
                  </a:lnTo>
                  <a:lnTo>
                    <a:pt x="618172" y="780140"/>
                  </a:lnTo>
                  <a:lnTo>
                    <a:pt x="571114" y="769633"/>
                  </a:lnTo>
                  <a:lnTo>
                    <a:pt x="525628" y="758822"/>
                  </a:lnTo>
                  <a:lnTo>
                    <a:pt x="481750" y="747713"/>
                  </a:lnTo>
                  <a:lnTo>
                    <a:pt x="439520" y="736315"/>
                  </a:lnTo>
                  <a:lnTo>
                    <a:pt x="398975" y="724635"/>
                  </a:lnTo>
                  <a:lnTo>
                    <a:pt x="360155" y="712683"/>
                  </a:lnTo>
                  <a:lnTo>
                    <a:pt x="323098" y="700465"/>
                  </a:lnTo>
                  <a:lnTo>
                    <a:pt x="254425" y="675267"/>
                  </a:lnTo>
                  <a:lnTo>
                    <a:pt x="193263" y="649104"/>
                  </a:lnTo>
                  <a:lnTo>
                    <a:pt x="139920" y="622043"/>
                  </a:lnTo>
                  <a:lnTo>
                    <a:pt x="94701" y="594146"/>
                  </a:lnTo>
                  <a:lnTo>
                    <a:pt x="57915" y="565478"/>
                  </a:lnTo>
                  <a:lnTo>
                    <a:pt x="29868" y="536105"/>
                  </a:lnTo>
                  <a:lnTo>
                    <a:pt x="4855" y="490861"/>
                  </a:lnTo>
                  <a:lnTo>
                    <a:pt x="0" y="460004"/>
                  </a:lnTo>
                  <a:lnTo>
                    <a:pt x="1220" y="444511"/>
                  </a:lnTo>
                  <a:lnTo>
                    <a:pt x="19218" y="398834"/>
                  </a:lnTo>
                  <a:lnTo>
                    <a:pt x="57915" y="354529"/>
                  </a:lnTo>
                  <a:lnTo>
                    <a:pt x="94701" y="325861"/>
                  </a:lnTo>
                  <a:lnTo>
                    <a:pt x="139920" y="297965"/>
                  </a:lnTo>
                  <a:lnTo>
                    <a:pt x="193263" y="270903"/>
                  </a:lnTo>
                  <a:lnTo>
                    <a:pt x="254425" y="244741"/>
                  </a:lnTo>
                  <a:lnTo>
                    <a:pt x="323098" y="219542"/>
                  </a:lnTo>
                  <a:lnTo>
                    <a:pt x="360155" y="207325"/>
                  </a:lnTo>
                  <a:lnTo>
                    <a:pt x="398975" y="195372"/>
                  </a:lnTo>
                  <a:lnTo>
                    <a:pt x="439520" y="183693"/>
                  </a:lnTo>
                  <a:lnTo>
                    <a:pt x="481750" y="172294"/>
                  </a:lnTo>
                  <a:lnTo>
                    <a:pt x="525628" y="161186"/>
                  </a:lnTo>
                  <a:lnTo>
                    <a:pt x="571114" y="150374"/>
                  </a:lnTo>
                  <a:lnTo>
                    <a:pt x="618172" y="139868"/>
                  </a:lnTo>
                  <a:lnTo>
                    <a:pt x="666762" y="129675"/>
                  </a:lnTo>
                  <a:lnTo>
                    <a:pt x="716847" y="119803"/>
                  </a:lnTo>
                  <a:lnTo>
                    <a:pt x="768386" y="110262"/>
                  </a:lnTo>
                  <a:lnTo>
                    <a:pt x="821344" y="101057"/>
                  </a:lnTo>
                  <a:lnTo>
                    <a:pt x="875680" y="92198"/>
                  </a:lnTo>
                  <a:lnTo>
                    <a:pt x="988335" y="75550"/>
                  </a:lnTo>
                  <a:lnTo>
                    <a:pt x="1106046" y="60381"/>
                  </a:lnTo>
                  <a:lnTo>
                    <a:pt x="1228504" y="46755"/>
                  </a:lnTo>
                  <a:lnTo>
                    <a:pt x="1355404" y="34737"/>
                  </a:lnTo>
                  <a:lnTo>
                    <a:pt x="1486438" y="24391"/>
                  </a:lnTo>
                  <a:lnTo>
                    <a:pt x="1621300" y="15782"/>
                  </a:lnTo>
                  <a:lnTo>
                    <a:pt x="1759681" y="8974"/>
                  </a:lnTo>
                  <a:lnTo>
                    <a:pt x="1901275" y="4031"/>
                  </a:lnTo>
                  <a:lnTo>
                    <a:pt x="2045776" y="1018"/>
                  </a:lnTo>
                  <a:lnTo>
                    <a:pt x="2192876" y="0"/>
                  </a:lnTo>
                  <a:lnTo>
                    <a:pt x="2339976" y="1018"/>
                  </a:lnTo>
                  <a:lnTo>
                    <a:pt x="2484476" y="4031"/>
                  </a:lnTo>
                  <a:lnTo>
                    <a:pt x="2626071" y="8974"/>
                  </a:lnTo>
                  <a:lnTo>
                    <a:pt x="2764453" y="15782"/>
                  </a:lnTo>
                  <a:lnTo>
                    <a:pt x="2899314" y="24391"/>
                  </a:lnTo>
                  <a:lnTo>
                    <a:pt x="3030349" y="34737"/>
                  </a:lnTo>
                  <a:lnTo>
                    <a:pt x="3157249" y="46755"/>
                  </a:lnTo>
                  <a:lnTo>
                    <a:pt x="3279708" y="60381"/>
                  </a:lnTo>
                  <a:lnTo>
                    <a:pt x="3397419" y="75550"/>
                  </a:lnTo>
                  <a:lnTo>
                    <a:pt x="3510075" y="92198"/>
                  </a:lnTo>
                  <a:lnTo>
                    <a:pt x="3564411" y="101057"/>
                  </a:lnTo>
                  <a:lnTo>
                    <a:pt x="3617368" y="110262"/>
                  </a:lnTo>
                  <a:lnTo>
                    <a:pt x="3668909" y="119803"/>
                  </a:lnTo>
                  <a:lnTo>
                    <a:pt x="3718993" y="129675"/>
                  </a:lnTo>
                  <a:lnTo>
                    <a:pt x="3767583" y="139868"/>
                  </a:lnTo>
                  <a:lnTo>
                    <a:pt x="3814641" y="150374"/>
                  </a:lnTo>
                  <a:lnTo>
                    <a:pt x="3860128" y="161186"/>
                  </a:lnTo>
                  <a:lnTo>
                    <a:pt x="3904006" y="172294"/>
                  </a:lnTo>
                  <a:lnTo>
                    <a:pt x="3946237" y="183693"/>
                  </a:lnTo>
                  <a:lnTo>
                    <a:pt x="3986781" y="195372"/>
                  </a:lnTo>
                  <a:lnTo>
                    <a:pt x="4025601" y="207325"/>
                  </a:lnTo>
                  <a:lnTo>
                    <a:pt x="4062659" y="219542"/>
                  </a:lnTo>
                  <a:lnTo>
                    <a:pt x="4131332" y="244741"/>
                  </a:lnTo>
                  <a:lnTo>
                    <a:pt x="4192495" y="270903"/>
                  </a:lnTo>
                  <a:lnTo>
                    <a:pt x="4245839" y="297965"/>
                  </a:lnTo>
                  <a:lnTo>
                    <a:pt x="4291057" y="325861"/>
                  </a:lnTo>
                  <a:lnTo>
                    <a:pt x="4327844" y="354529"/>
                  </a:lnTo>
                  <a:lnTo>
                    <a:pt x="4355891" y="383902"/>
                  </a:lnTo>
                  <a:lnTo>
                    <a:pt x="4380904" y="429146"/>
                  </a:lnTo>
                  <a:lnTo>
                    <a:pt x="4384405" y="443943"/>
                  </a:lnTo>
                  <a:lnTo>
                    <a:pt x="4384405" y="476064"/>
                  </a:lnTo>
                  <a:lnTo>
                    <a:pt x="4366541" y="521173"/>
                  </a:lnTo>
                  <a:lnTo>
                    <a:pt x="4327844" y="565478"/>
                  </a:lnTo>
                  <a:lnTo>
                    <a:pt x="4291057" y="594146"/>
                  </a:lnTo>
                  <a:lnTo>
                    <a:pt x="4245839" y="622043"/>
                  </a:lnTo>
                  <a:lnTo>
                    <a:pt x="4192495" y="649104"/>
                  </a:lnTo>
                  <a:lnTo>
                    <a:pt x="4131332" y="675267"/>
                  </a:lnTo>
                  <a:lnTo>
                    <a:pt x="4062659" y="700465"/>
                  </a:lnTo>
                  <a:lnTo>
                    <a:pt x="4025601" y="712683"/>
                  </a:lnTo>
                  <a:lnTo>
                    <a:pt x="3986781" y="724635"/>
                  </a:lnTo>
                  <a:lnTo>
                    <a:pt x="3946237" y="736315"/>
                  </a:lnTo>
                  <a:lnTo>
                    <a:pt x="3904006" y="747713"/>
                  </a:lnTo>
                  <a:lnTo>
                    <a:pt x="3860128" y="758822"/>
                  </a:lnTo>
                  <a:lnTo>
                    <a:pt x="3814641" y="769633"/>
                  </a:lnTo>
                  <a:lnTo>
                    <a:pt x="3767583" y="780140"/>
                  </a:lnTo>
                  <a:lnTo>
                    <a:pt x="3718993" y="790333"/>
                  </a:lnTo>
                  <a:lnTo>
                    <a:pt x="3668909" y="800204"/>
                  </a:lnTo>
                  <a:lnTo>
                    <a:pt x="3617368" y="809746"/>
                  </a:lnTo>
                  <a:lnTo>
                    <a:pt x="3564411" y="818950"/>
                  </a:lnTo>
                  <a:lnTo>
                    <a:pt x="3510075" y="827809"/>
                  </a:lnTo>
                  <a:lnTo>
                    <a:pt x="3397419" y="844457"/>
                  </a:lnTo>
                  <a:lnTo>
                    <a:pt x="3279708" y="859627"/>
                  </a:lnTo>
                  <a:lnTo>
                    <a:pt x="3157249" y="873252"/>
                  </a:lnTo>
                  <a:lnTo>
                    <a:pt x="3030349" y="885270"/>
                  </a:lnTo>
                  <a:lnTo>
                    <a:pt x="2899314" y="895616"/>
                  </a:lnTo>
                  <a:lnTo>
                    <a:pt x="2764453" y="904225"/>
                  </a:lnTo>
                  <a:lnTo>
                    <a:pt x="2626071" y="911034"/>
                  </a:lnTo>
                  <a:lnTo>
                    <a:pt x="2484476" y="915976"/>
                  </a:lnTo>
                  <a:lnTo>
                    <a:pt x="2339976" y="918989"/>
                  </a:lnTo>
                  <a:lnTo>
                    <a:pt x="2193139" y="920006"/>
                  </a:lnTo>
                  <a:close/>
                </a:path>
              </a:pathLst>
            </a:custGeom>
            <a:solidFill>
              <a:srgbClr val="36E9FC">
                <a:alpha val="2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682395"/>
              <a:ext cx="2551253" cy="30480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988" y="2985704"/>
              <a:ext cx="6248399" cy="352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606172" y="963874"/>
            <a:ext cx="8260080" cy="13322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459">
                <a:solidFill>
                  <a:srgbClr val="36E9FC"/>
                </a:solidFill>
              </a:rPr>
              <a:t>Smart</a:t>
            </a:r>
            <a:r>
              <a:rPr dirty="0" spc="-550">
                <a:solidFill>
                  <a:srgbClr val="36E9FC"/>
                </a:solidFill>
              </a:rPr>
              <a:t> </a:t>
            </a:r>
            <a:r>
              <a:rPr dirty="0" spc="-355">
                <a:solidFill>
                  <a:srgbClr val="36E9FC"/>
                </a:solidFill>
              </a:rPr>
              <a:t>Mobility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7606172" y="2669928"/>
            <a:ext cx="9052560" cy="3987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6600"/>
              </a:lnSpc>
              <a:spcBef>
                <a:spcPts val="90"/>
              </a:spcBef>
            </a:pP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30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0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30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5" i="1">
                <a:solidFill>
                  <a:srgbClr val="FFFFFF"/>
                </a:solidFill>
                <a:latin typeface="Trebuchet MS"/>
                <a:cs typeface="Trebuchet MS"/>
              </a:rPr>
              <a:t>forefront</a:t>
            </a:r>
            <a:r>
              <a:rPr dirty="0" sz="30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0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transforming</a:t>
            </a:r>
            <a:r>
              <a:rPr dirty="0" sz="30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0" i="1">
                <a:solidFill>
                  <a:srgbClr val="FFFFFF"/>
                </a:solidFill>
                <a:latin typeface="Trebuchet MS"/>
                <a:cs typeface="Trebuchet MS"/>
              </a:rPr>
              <a:t>transportation</a:t>
            </a:r>
            <a:r>
              <a:rPr dirty="0" sz="3050" spc="-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dirty="0" sz="3050" spc="8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3050" spc="75" i="1">
                <a:solidFill>
                  <a:srgbClr val="FFFFFF"/>
                </a:solidFill>
                <a:latin typeface="Trebuchet MS"/>
                <a:cs typeface="Trebuchet MS"/>
              </a:rPr>
              <a:t>advancements</a:t>
            </a:r>
            <a:r>
              <a:rPr dirty="0" sz="3050" spc="85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050" spc="8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3050" spc="65" i="1">
                <a:solidFill>
                  <a:srgbClr val="FFFFFF"/>
                </a:solidFill>
                <a:latin typeface="Trebuchet MS"/>
                <a:cs typeface="Trebuchet MS"/>
              </a:rPr>
              <a:t>autonomous</a:t>
            </a:r>
            <a:r>
              <a:rPr dirty="0" sz="3050" spc="8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3050" spc="-25" i="1">
                <a:solidFill>
                  <a:srgbClr val="FFFFFF"/>
                </a:solidFill>
                <a:latin typeface="Trebuchet MS"/>
                <a:cs typeface="Trebuchet MS"/>
              </a:rPr>
              <a:t>vehicles, </a:t>
            </a:r>
            <a:r>
              <a:rPr dirty="0" sz="3050" spc="-130" i="1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dirty="0" sz="3050" spc="-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management,</a:t>
            </a:r>
            <a:r>
              <a:rPr dirty="0" sz="3050" spc="-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3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 spc="-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5" i="1">
                <a:solidFill>
                  <a:srgbClr val="FFFFFF"/>
                </a:solidFill>
                <a:latin typeface="Trebuchet MS"/>
                <a:cs typeface="Trebuchet MS"/>
              </a:rPr>
              <a:t>logistics.</a:t>
            </a:r>
            <a:r>
              <a:rPr dirty="0" sz="3050" spc="-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 i="1">
                <a:solidFill>
                  <a:srgbClr val="FFFFFF"/>
                </a:solidFill>
                <a:latin typeface="Trebuchet MS"/>
                <a:cs typeface="Trebuchet MS"/>
              </a:rPr>
              <a:t>Self-</a:t>
            </a:r>
            <a:r>
              <a:rPr dirty="0" sz="3050" spc="-35" i="1">
                <a:solidFill>
                  <a:srgbClr val="FFFFFF"/>
                </a:solidFill>
                <a:latin typeface="Trebuchet MS"/>
                <a:cs typeface="Trebuchet MS"/>
              </a:rPr>
              <a:t>driving</a:t>
            </a:r>
            <a:r>
              <a:rPr dirty="0" sz="3050" spc="-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 i="1">
                <a:solidFill>
                  <a:srgbClr val="FFFFFF"/>
                </a:solidFill>
                <a:latin typeface="Trebuchet MS"/>
                <a:cs typeface="Trebuchet MS"/>
              </a:rPr>
              <a:t>cars,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powered</a:t>
            </a:r>
            <a:r>
              <a:rPr dirty="0" sz="3050" spc="4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050" spc="3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AI,</a:t>
            </a:r>
            <a:r>
              <a:rPr dirty="0" sz="3050" spc="4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050" spc="4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expected</a:t>
            </a:r>
            <a:r>
              <a:rPr dirty="0" sz="3050" spc="4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050" spc="3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reduce</a:t>
            </a:r>
            <a:r>
              <a:rPr dirty="0" sz="3050" spc="4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 i="1">
                <a:solidFill>
                  <a:srgbClr val="FFFFFF"/>
                </a:solidFill>
                <a:latin typeface="Trebuchet MS"/>
                <a:cs typeface="Trebuchet MS"/>
              </a:rPr>
              <a:t>accidents </a:t>
            </a:r>
            <a:r>
              <a:rPr dirty="0" sz="3050" spc="13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 spc="2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dirty="0" sz="3050" spc="20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0" i="1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dirty="0" sz="3050" spc="2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35" i="1">
                <a:solidFill>
                  <a:srgbClr val="FFFFFF"/>
                </a:solidFill>
                <a:latin typeface="Trebuchet MS"/>
                <a:cs typeface="Trebuchet MS"/>
              </a:rPr>
              <a:t>flow.</a:t>
            </a:r>
            <a:r>
              <a:rPr dirty="0" sz="3050" spc="2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3050" spc="20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85" i="1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3050" spc="2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optimizes</a:t>
            </a:r>
            <a:r>
              <a:rPr dirty="0" sz="3050" spc="2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 i="1">
                <a:solidFill>
                  <a:srgbClr val="FFFFFF"/>
                </a:solidFill>
                <a:latin typeface="Trebuchet MS"/>
                <a:cs typeface="Trebuchet MS"/>
              </a:rPr>
              <a:t>routes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050" spc="254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delivery</a:t>
            </a:r>
            <a:r>
              <a:rPr dirty="0" sz="3050" spc="254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dirty="0" sz="3050" spc="254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3050" spc="13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 spc="254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3050" spc="85" i="1">
                <a:solidFill>
                  <a:srgbClr val="FFFFFF"/>
                </a:solidFill>
                <a:latin typeface="Trebuchet MS"/>
                <a:cs typeface="Trebuchet MS"/>
              </a:rPr>
              <a:t>enhances</a:t>
            </a:r>
            <a:r>
              <a:rPr dirty="0" sz="3050" spc="254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3050" spc="-10" i="1">
                <a:solidFill>
                  <a:srgbClr val="FFFFFF"/>
                </a:solidFill>
                <a:latin typeface="Trebuchet MS"/>
                <a:cs typeface="Trebuchet MS"/>
              </a:rPr>
              <a:t>public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transportation</a:t>
            </a:r>
            <a:r>
              <a:rPr dirty="0" sz="3050" spc="6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systems,</a:t>
            </a:r>
            <a:r>
              <a:rPr dirty="0" sz="3050" spc="6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80" i="1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r>
              <a:rPr dirty="0" sz="3050" spc="6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travel</a:t>
            </a:r>
            <a:r>
              <a:rPr dirty="0" sz="3050" spc="6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safer</a:t>
            </a:r>
            <a:r>
              <a:rPr dirty="0" sz="3050" spc="6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5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050" i="1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3050" spc="-1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70" i="1">
                <a:solidFill>
                  <a:srgbClr val="FFFFFF"/>
                </a:solidFill>
                <a:latin typeface="Trebuchet MS"/>
                <a:cs typeface="Trebuchet MS"/>
              </a:rPr>
              <a:t>efficient.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944" y="4912236"/>
            <a:ext cx="13220055" cy="537476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3175" y="0"/>
            <a:ext cx="8544824" cy="420547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85410" y="8373694"/>
            <a:ext cx="1774968" cy="17653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72813"/>
            <a:ext cx="1592940" cy="17653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65459" y="4755763"/>
            <a:ext cx="10772789" cy="51434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355"/>
              <a:t>Branches</a:t>
            </a:r>
            <a:r>
              <a:rPr dirty="0" spc="-560"/>
              <a:t> </a:t>
            </a:r>
            <a:r>
              <a:rPr dirty="0" spc="-415"/>
              <a:t>of</a:t>
            </a:r>
            <a:r>
              <a:rPr dirty="0" spc="-555"/>
              <a:t> </a:t>
            </a:r>
            <a:r>
              <a:rPr dirty="0" spc="-25"/>
              <a:t>ML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2604" y="3471935"/>
            <a:ext cx="133350" cy="1333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32604" y="4100585"/>
            <a:ext cx="133350" cy="13335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76371" y="2476560"/>
            <a:ext cx="12840970" cy="1911350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3100" spc="-425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r>
              <a:rPr dirty="0" sz="310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90" b="1">
                <a:solidFill>
                  <a:srgbClr val="FFFFFF"/>
                </a:solidFill>
                <a:latin typeface="Trebuchet MS"/>
                <a:cs typeface="Trebuchet MS"/>
              </a:rPr>
              <a:t>Supervised</a:t>
            </a:r>
            <a:r>
              <a:rPr dirty="0" sz="310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55" b="1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3100">
              <a:latin typeface="Trebuchet MS"/>
              <a:cs typeface="Trebuchet MS"/>
            </a:endParaRPr>
          </a:p>
          <a:p>
            <a:pPr marL="971550">
              <a:lnSpc>
                <a:spcPct val="100000"/>
              </a:lnSpc>
              <a:spcBef>
                <a:spcPts val="1230"/>
              </a:spcBef>
            </a:pPr>
            <a:r>
              <a:rPr dirty="0" sz="3100" i="1">
                <a:solidFill>
                  <a:srgbClr val="FFFFFF"/>
                </a:solidFill>
                <a:latin typeface="Trebuchet MS"/>
                <a:cs typeface="Trebuchet MS"/>
              </a:rPr>
              <a:t>Examples:</a:t>
            </a:r>
            <a:r>
              <a:rPr dirty="0" sz="31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00" i="1">
                <a:solidFill>
                  <a:srgbClr val="FFFFFF"/>
                </a:solidFill>
                <a:latin typeface="Trebuchet MS"/>
                <a:cs typeface="Trebuchet MS"/>
              </a:rPr>
              <a:t>Spam</a:t>
            </a:r>
            <a:r>
              <a:rPr dirty="0" sz="31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-100" i="1">
                <a:solidFill>
                  <a:srgbClr val="FFFFFF"/>
                </a:solidFill>
                <a:latin typeface="Trebuchet MS"/>
                <a:cs typeface="Trebuchet MS"/>
              </a:rPr>
              <a:t>detection,</a:t>
            </a:r>
            <a:r>
              <a:rPr dirty="0" sz="310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-90" i="1">
                <a:solidFill>
                  <a:srgbClr val="FFFFFF"/>
                </a:solidFill>
                <a:latin typeface="Trebuchet MS"/>
                <a:cs typeface="Trebuchet MS"/>
              </a:rPr>
              <a:t>Credit</a:t>
            </a:r>
            <a:r>
              <a:rPr dirty="0" sz="31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-10" i="1">
                <a:solidFill>
                  <a:srgbClr val="FFFFFF"/>
                </a:solidFill>
                <a:latin typeface="Trebuchet MS"/>
                <a:cs typeface="Trebuchet MS"/>
              </a:rPr>
              <a:t>scoring.</a:t>
            </a:r>
            <a:endParaRPr sz="3100">
              <a:latin typeface="Trebuchet MS"/>
              <a:cs typeface="Trebuchet MS"/>
            </a:endParaRPr>
          </a:p>
          <a:p>
            <a:pPr marL="971550">
              <a:lnSpc>
                <a:spcPct val="100000"/>
              </a:lnSpc>
              <a:spcBef>
                <a:spcPts val="1230"/>
              </a:spcBef>
            </a:pPr>
            <a:r>
              <a:rPr dirty="0" sz="3100" spc="-70" i="1">
                <a:solidFill>
                  <a:srgbClr val="FFFFFF"/>
                </a:solidFill>
                <a:latin typeface="Trebuchet MS"/>
                <a:cs typeface="Trebuchet MS"/>
              </a:rPr>
              <a:t>Algorithms: </a:t>
            </a:r>
            <a:r>
              <a:rPr dirty="0" sz="3100" i="1">
                <a:solidFill>
                  <a:srgbClr val="FFFFFF"/>
                </a:solidFill>
                <a:latin typeface="Trebuchet MS"/>
                <a:cs typeface="Trebuchet MS"/>
              </a:rPr>
              <a:t>Decision</a:t>
            </a:r>
            <a:r>
              <a:rPr dirty="0" sz="310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-95" i="1">
                <a:solidFill>
                  <a:srgbClr val="FFFFFF"/>
                </a:solidFill>
                <a:latin typeface="Trebuchet MS"/>
                <a:cs typeface="Trebuchet MS"/>
              </a:rPr>
              <a:t>Trees,</a:t>
            </a:r>
            <a:r>
              <a:rPr dirty="0" sz="31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30" i="1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r>
              <a:rPr dirty="0" sz="310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-90" i="1">
                <a:solidFill>
                  <a:srgbClr val="FFFFFF"/>
                </a:solidFill>
                <a:latin typeface="Trebuchet MS"/>
                <a:cs typeface="Trebuchet MS"/>
              </a:rPr>
              <a:t>Forest,</a:t>
            </a:r>
            <a:r>
              <a:rPr dirty="0" sz="31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65" i="1">
                <a:solidFill>
                  <a:srgbClr val="FFFFFF"/>
                </a:solidFill>
                <a:latin typeface="Trebuchet MS"/>
                <a:cs typeface="Trebuchet MS"/>
              </a:rPr>
              <a:t>SVM,</a:t>
            </a:r>
            <a:r>
              <a:rPr dirty="0" sz="310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i="1">
                <a:solidFill>
                  <a:srgbClr val="FFFFFF"/>
                </a:solidFill>
                <a:latin typeface="Trebuchet MS"/>
                <a:cs typeface="Trebuchet MS"/>
              </a:rPr>
              <a:t>Neural</a:t>
            </a:r>
            <a:r>
              <a:rPr dirty="0" sz="31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-10" i="1">
                <a:solidFill>
                  <a:srgbClr val="FFFFFF"/>
                </a:solidFill>
                <a:latin typeface="Trebuchet MS"/>
                <a:cs typeface="Trebuchet MS"/>
              </a:rPr>
              <a:t>Networks.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2025-02-13T10:31:53Z</dcterms:created>
  <dcterms:modified xsi:type="dcterms:W3CDTF">2025-02-13T10:31:53Z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2025-02-13T00:00:00Z</vt:filetime>
  </property>
  <property fmtid="{D5CDD505-2E9C-101B-9397-08002B2CF9AE}" pid="3" name="Producer">
    <vt:lpwstr>3-Heights(TM) PDF Security Shell 4.8.25.2 (http://www.pdf-tools.com)</vt:lpwstr>
  </property>
</Properties>
</file>